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8" r:id="rId5"/>
  </p:sldMasterIdLst>
  <p:notesMasterIdLst>
    <p:notesMasterId r:id="rId30"/>
  </p:notesMasterIdLst>
  <p:sldIdLst>
    <p:sldId id="256" r:id="rId6"/>
    <p:sldId id="279" r:id="rId7"/>
    <p:sldId id="280" r:id="rId8"/>
    <p:sldId id="277" r:id="rId9"/>
    <p:sldId id="281" r:id="rId10"/>
    <p:sldId id="282" r:id="rId11"/>
    <p:sldId id="283" r:id="rId12"/>
    <p:sldId id="284" r:id="rId13"/>
    <p:sldId id="285" r:id="rId14"/>
    <p:sldId id="286" r:id="rId15"/>
    <p:sldId id="287" r:id="rId16"/>
    <p:sldId id="288" r:id="rId17"/>
    <p:sldId id="276" r:id="rId18"/>
    <p:sldId id="257" r:id="rId19"/>
    <p:sldId id="258" r:id="rId20"/>
    <p:sldId id="259" r:id="rId21"/>
    <p:sldId id="260" r:id="rId22"/>
    <p:sldId id="278" r:id="rId23"/>
    <p:sldId id="289" r:id="rId24"/>
    <p:sldId id="290" r:id="rId25"/>
    <p:sldId id="291" r:id="rId26"/>
    <p:sldId id="292" r:id="rId27"/>
    <p:sldId id="293" r:id="rId28"/>
    <p:sldId id="261" r:id="rId29"/>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31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3" name="PlaceHolder 1"/>
          <p:cNvSpPr>
            <a:spLocks noGrp="1" noRot="1" noChangeAspect="1"/>
          </p:cNvSpPr>
          <p:nvPr>
            <p:ph type="sldImg"/>
          </p:nvPr>
        </p:nvSpPr>
        <p:spPr>
          <a:xfrm>
            <a:off x="0" y="812520"/>
            <a:ext cx="0" cy="0"/>
          </a:xfrm>
          <a:prstGeom prst="rect">
            <a:avLst/>
          </a:prstGeom>
          <a:noFill/>
          <a:ln w="0">
            <a:noFill/>
          </a:ln>
        </p:spPr>
        <p:txBody>
          <a:bodyPr lIns="0" tIns="0" rIns="0" bIns="0" anchor="ctr">
            <a:noAutofit/>
          </a:bodyPr>
          <a:lstStyle/>
          <a:p>
            <a:pPr algn="ctr"/>
            <a:r>
              <a:rPr lang="es-ES" sz="4400" b="0" strike="noStrike" spc="-1">
                <a:solidFill>
                  <a:srgbClr val="000000"/>
                </a:solidFill>
                <a:latin typeface="Arial"/>
              </a:rPr>
              <a:t>Pulse para desplazar la diapositiva</a:t>
            </a:r>
          </a:p>
        </p:txBody>
      </p:sp>
      <p:sp>
        <p:nvSpPr>
          <p:cNvPr id="24"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pPr marL="216000" indent="-216000">
              <a:buNone/>
            </a:pPr>
            <a:r>
              <a:rPr lang="es-ES" sz="2000" b="0" strike="noStrike" spc="-1">
                <a:solidFill>
                  <a:srgbClr val="000000"/>
                </a:solidFill>
                <a:latin typeface="Arial"/>
              </a:rPr>
              <a:t>Pulse para editar el formato de las notas</a:t>
            </a:r>
          </a:p>
        </p:txBody>
      </p:sp>
      <p:sp>
        <p:nvSpPr>
          <p:cNvPr id="25"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pPr indent="0">
              <a:buNone/>
            </a:pPr>
            <a:r>
              <a:rPr lang="es-ES" sz="1400" b="0" strike="noStrike" spc="-1">
                <a:solidFill>
                  <a:srgbClr val="000000"/>
                </a:solidFill>
                <a:latin typeface="Times New Roman"/>
              </a:rPr>
              <a:t>&lt;cabecera&gt;</a:t>
            </a:r>
          </a:p>
        </p:txBody>
      </p:sp>
      <p:sp>
        <p:nvSpPr>
          <p:cNvPr id="26" name="PlaceHolder 4"/>
          <p:cNvSpPr>
            <a:spLocks noGrp="1"/>
          </p:cNvSpPr>
          <p:nvPr>
            <p:ph type="dt" idx="1"/>
          </p:nvPr>
        </p:nvSpPr>
        <p:spPr>
          <a:xfrm>
            <a:off x="4278960" y="0"/>
            <a:ext cx="3280680" cy="534240"/>
          </a:xfrm>
          <a:prstGeom prst="rect">
            <a:avLst/>
          </a:prstGeom>
          <a:noFill/>
          <a:ln w="0">
            <a:noFill/>
          </a:ln>
        </p:spPr>
        <p:txBody>
          <a:bodyPr lIns="0" tIns="0" rIns="0" bIns="0" anchor="t">
            <a:noAutofit/>
          </a:bodyPr>
          <a:lstStyle>
            <a:lvl1pPr indent="0" algn="r">
              <a:buNone/>
              <a:defRPr lang="es-ES" sz="1400" b="0" strike="noStrike" spc="-1">
                <a:solidFill>
                  <a:srgbClr val="000000"/>
                </a:solidFill>
                <a:latin typeface="Times New Roman"/>
              </a:defRPr>
            </a:lvl1pPr>
          </a:lstStyle>
          <a:p>
            <a:pPr indent="0" algn="r">
              <a:buNone/>
            </a:pPr>
            <a:r>
              <a:rPr lang="es-ES" sz="1400" b="0" strike="noStrike" spc="-1">
                <a:solidFill>
                  <a:srgbClr val="000000"/>
                </a:solidFill>
                <a:latin typeface="Times New Roman"/>
              </a:rPr>
              <a:t>&lt;fecha/hora&gt;</a:t>
            </a:r>
          </a:p>
        </p:txBody>
      </p:sp>
      <p:sp>
        <p:nvSpPr>
          <p:cNvPr id="27" name="PlaceHolder 5"/>
          <p:cNvSpPr>
            <a:spLocks noGrp="1"/>
          </p:cNvSpPr>
          <p:nvPr>
            <p:ph type="ftr" idx="2"/>
          </p:nvPr>
        </p:nvSpPr>
        <p:spPr>
          <a:xfrm>
            <a:off x="0" y="10157400"/>
            <a:ext cx="3280680" cy="534240"/>
          </a:xfrm>
          <a:prstGeom prst="rect">
            <a:avLst/>
          </a:prstGeom>
          <a:noFill/>
          <a:ln w="0">
            <a:noFill/>
          </a:ln>
        </p:spPr>
        <p:txBody>
          <a:bodyPr lIns="0" tIns="0" rIns="0" bIns="0" anchor="b">
            <a:noAutofit/>
          </a:bodyPr>
          <a:lstStyle>
            <a:lvl1pPr indent="0">
              <a:buNone/>
              <a:defRPr lang="es-ES" sz="1400" b="0" strike="noStrike" spc="-1">
                <a:solidFill>
                  <a:srgbClr val="000000"/>
                </a:solidFill>
                <a:latin typeface="Times New Roman"/>
              </a:defRPr>
            </a:lvl1pPr>
          </a:lstStyle>
          <a:p>
            <a:pPr indent="0">
              <a:buNone/>
            </a:pPr>
            <a:r>
              <a:rPr lang="es-ES" sz="1400" b="0" strike="noStrike" spc="-1">
                <a:solidFill>
                  <a:srgbClr val="000000"/>
                </a:solidFill>
                <a:latin typeface="Times New Roman"/>
              </a:rPr>
              <a:t>&lt;pie de página&gt;</a:t>
            </a:r>
          </a:p>
        </p:txBody>
      </p:sp>
      <p:sp>
        <p:nvSpPr>
          <p:cNvPr id="28" name="PlaceHolder 6"/>
          <p:cNvSpPr>
            <a:spLocks noGrp="1"/>
          </p:cNvSpPr>
          <p:nvPr>
            <p:ph type="sldNum" idx="3"/>
          </p:nvPr>
        </p:nvSpPr>
        <p:spPr>
          <a:xfrm>
            <a:off x="4278960" y="10157400"/>
            <a:ext cx="3280680" cy="534240"/>
          </a:xfrm>
          <a:prstGeom prst="rect">
            <a:avLst/>
          </a:prstGeom>
          <a:noFill/>
          <a:ln w="0">
            <a:noFill/>
          </a:ln>
        </p:spPr>
        <p:txBody>
          <a:bodyPr lIns="0" tIns="0" rIns="0" bIns="0" anchor="b">
            <a:noAutofit/>
          </a:bodyPr>
          <a:lstStyle>
            <a:lvl1pPr indent="0" algn="r">
              <a:buNone/>
              <a:defRPr lang="es-ES" sz="1400" b="0" strike="noStrike" spc="-1">
                <a:solidFill>
                  <a:srgbClr val="000000"/>
                </a:solidFill>
                <a:latin typeface="Times New Roman"/>
              </a:defRPr>
            </a:lvl1pPr>
          </a:lstStyle>
          <a:p>
            <a:pPr indent="0" algn="r">
              <a:buNone/>
            </a:pPr>
            <a:fld id="{2D3CC9C1-C5FF-4993-9393-177038718ABD}" type="slidenum">
              <a:rPr lang="es-ES" sz="1400" b="0" strike="noStrike" spc="-1">
                <a:solidFill>
                  <a:srgbClr val="000000"/>
                </a:solidFill>
                <a:latin typeface="Times New Roman"/>
              </a:rPr>
              <a:t>‹Nº›</a:t>
            </a:fld>
            <a:endParaRPr lang="es-E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PlaceHolder 1"/>
          <p:cNvSpPr>
            <a:spLocks noGrp="1" noRot="1" noChangeAspect="1"/>
          </p:cNvSpPr>
          <p:nvPr>
            <p:ph type="sldImg"/>
          </p:nvPr>
        </p:nvSpPr>
        <p:spPr>
          <a:xfrm>
            <a:off x="685800" y="1143000"/>
            <a:ext cx="5486400" cy="3086100"/>
          </a:xfrm>
          <a:prstGeom prst="rect">
            <a:avLst/>
          </a:prstGeom>
          <a:ln w="0">
            <a:noFill/>
          </a:ln>
        </p:spPr>
      </p:sp>
      <p:sp>
        <p:nvSpPr>
          <p:cNvPr id="79"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lstStyle/>
          <a:p>
            <a:pPr marL="216000" indent="0" defTabSz="685800">
              <a:lnSpc>
                <a:spcPct val="100000"/>
              </a:lnSpc>
              <a:buNone/>
              <a:tabLst>
                <a:tab pos="0" algn="l"/>
              </a:tabLst>
            </a:pPr>
            <a:r>
              <a:rPr lang="id-ID" sz="2000" b="0" strike="noStrike" spc="-1" dirty="0">
                <a:solidFill>
                  <a:srgbClr val="000000"/>
                </a:solidFill>
                <a:latin typeface="Arial"/>
              </a:rPr>
              <a:t>T</a:t>
            </a:r>
            <a:r>
              <a:rPr lang="en-US" sz="2000" b="0" strike="noStrike" spc="-1" dirty="0">
                <a:solidFill>
                  <a:srgbClr val="000000"/>
                </a:solidFill>
                <a:latin typeface="Arial"/>
              </a:rPr>
              <a:t>here is a background placeholder</a:t>
            </a:r>
            <a:r>
              <a:rPr lang="id-ID" sz="2000" b="0" strike="noStrike" spc="-1" dirty="0">
                <a:solidFill>
                  <a:srgbClr val="000000"/>
                </a:solidFill>
                <a:latin typeface="Arial"/>
              </a:rPr>
              <a:t> in this slide</a:t>
            </a:r>
            <a:r>
              <a:rPr lang="en-US" sz="2000" b="0" strike="noStrike" spc="-1" dirty="0">
                <a:solidFill>
                  <a:srgbClr val="000000"/>
                </a:solidFill>
                <a:latin typeface="Arial"/>
              </a:rPr>
              <a:t>. </a:t>
            </a:r>
            <a:endParaRPr lang="es-ES" sz="2000" b="0" strike="noStrike" spc="-1" dirty="0">
              <a:solidFill>
                <a:srgbClr val="000000"/>
              </a:solidFill>
              <a:latin typeface="Arial"/>
            </a:endParaRPr>
          </a:p>
          <a:p>
            <a:pPr marL="216000" indent="0" defTabSz="685800">
              <a:lnSpc>
                <a:spcPct val="100000"/>
              </a:lnSpc>
              <a:buNone/>
              <a:tabLst>
                <a:tab pos="0" algn="l"/>
              </a:tabLst>
            </a:pPr>
            <a:r>
              <a:rPr lang="id-ID" sz="2000" b="0" strike="noStrike" spc="-1" dirty="0">
                <a:solidFill>
                  <a:srgbClr val="000000"/>
                </a:solidFill>
                <a:latin typeface="Arial"/>
              </a:rPr>
              <a:t>To change the images :</a:t>
            </a:r>
            <a:endParaRPr lang="es-ES" sz="2000" b="0" strike="noStrike" spc="-1" dirty="0">
              <a:solidFill>
                <a:srgbClr val="000000"/>
              </a:solidFill>
              <a:latin typeface="Arial"/>
            </a:endParaRPr>
          </a:p>
          <a:p>
            <a:pPr marL="216000" indent="0" defTabSz="685800">
              <a:lnSpc>
                <a:spcPct val="100000"/>
              </a:lnSpc>
              <a:buNone/>
              <a:tabLst>
                <a:tab pos="0" algn="l"/>
              </a:tabLst>
            </a:pPr>
            <a:r>
              <a:rPr lang="id-ID" sz="2000" b="1" strike="noStrike" spc="-1" dirty="0">
                <a:solidFill>
                  <a:srgbClr val="000000"/>
                </a:solidFill>
                <a:latin typeface="Arial"/>
              </a:rPr>
              <a:t>Right C</a:t>
            </a:r>
            <a:r>
              <a:rPr lang="en-US" sz="2000" b="1" strike="noStrike" spc="-1" dirty="0">
                <a:solidFill>
                  <a:srgbClr val="000000"/>
                </a:solidFill>
                <a:latin typeface="Arial"/>
              </a:rPr>
              <a:t>lick </a:t>
            </a:r>
            <a:r>
              <a:rPr lang="id-ID" sz="2000" b="0" strike="noStrike" spc="-1" dirty="0">
                <a:solidFill>
                  <a:srgbClr val="000000"/>
                </a:solidFill>
                <a:latin typeface="Arial"/>
              </a:rPr>
              <a:t>and </a:t>
            </a:r>
            <a:r>
              <a:rPr lang="id-ID" sz="2000" b="1" strike="noStrike" spc="-1" dirty="0">
                <a:solidFill>
                  <a:srgbClr val="000000"/>
                </a:solidFill>
                <a:latin typeface="Arial"/>
              </a:rPr>
              <a:t>Select Format Background </a:t>
            </a:r>
            <a:r>
              <a:rPr lang="en-US" sz="2000" b="0" strike="noStrike" spc="-1" dirty="0">
                <a:solidFill>
                  <a:srgbClr val="000000"/>
                </a:solidFill>
                <a:latin typeface="Arial"/>
              </a:rPr>
              <a:t>-&gt;</a:t>
            </a:r>
            <a:r>
              <a:rPr lang="id-ID" sz="2000" b="0" strike="noStrike" spc="-1" dirty="0">
                <a:solidFill>
                  <a:srgbClr val="000000"/>
                </a:solidFill>
                <a:latin typeface="Arial"/>
              </a:rPr>
              <a:t> </a:t>
            </a:r>
            <a:r>
              <a:rPr lang="id-ID" sz="2000" b="1" strike="noStrike" spc="-1" dirty="0">
                <a:solidFill>
                  <a:srgbClr val="000000"/>
                </a:solidFill>
                <a:latin typeface="Arial"/>
              </a:rPr>
              <a:t>Select</a:t>
            </a:r>
            <a:r>
              <a:rPr lang="id-ID" sz="2000" b="0" strike="noStrike" spc="-1" dirty="0">
                <a:solidFill>
                  <a:srgbClr val="000000"/>
                </a:solidFill>
                <a:latin typeface="Arial"/>
              </a:rPr>
              <a:t> </a:t>
            </a:r>
            <a:r>
              <a:rPr lang="id-ID" sz="2000" b="1" strike="noStrike" spc="-1" dirty="0">
                <a:solidFill>
                  <a:srgbClr val="000000"/>
                </a:solidFill>
                <a:latin typeface="Arial"/>
              </a:rPr>
              <a:t>FILL</a:t>
            </a:r>
            <a:r>
              <a:rPr lang="id-ID" sz="2000" b="0" strike="noStrike" spc="-1" dirty="0">
                <a:solidFill>
                  <a:srgbClr val="000000"/>
                </a:solidFill>
                <a:latin typeface="Arial"/>
              </a:rPr>
              <a:t> </a:t>
            </a:r>
            <a:r>
              <a:rPr lang="en-US" sz="2000" b="0" strike="noStrike" spc="-1" dirty="0">
                <a:solidFill>
                  <a:srgbClr val="000000"/>
                </a:solidFill>
                <a:latin typeface="Arial"/>
              </a:rPr>
              <a:t>-&gt;</a:t>
            </a:r>
            <a:r>
              <a:rPr lang="id-ID" sz="2000" b="1" strike="noStrike" spc="-1" dirty="0">
                <a:solidFill>
                  <a:srgbClr val="000000"/>
                </a:solidFill>
                <a:latin typeface="Arial"/>
              </a:rPr>
              <a:t> Picture Or Texture Fill </a:t>
            </a:r>
            <a:r>
              <a:rPr lang="en-US" sz="2000" b="0" strike="noStrike" spc="-1" dirty="0">
                <a:solidFill>
                  <a:srgbClr val="000000"/>
                </a:solidFill>
                <a:latin typeface="Arial"/>
              </a:rPr>
              <a:t>-&gt;</a:t>
            </a:r>
            <a:r>
              <a:rPr lang="id-ID" sz="2000" b="0" strike="noStrike" spc="-1" dirty="0">
                <a:solidFill>
                  <a:srgbClr val="000000"/>
                </a:solidFill>
                <a:latin typeface="Arial"/>
              </a:rPr>
              <a:t> </a:t>
            </a:r>
            <a:r>
              <a:rPr lang="id-ID" sz="2000" b="1" strike="noStrike" spc="-1" dirty="0">
                <a:solidFill>
                  <a:srgbClr val="000000"/>
                </a:solidFill>
                <a:latin typeface="Arial"/>
              </a:rPr>
              <a:t>Select File...</a:t>
            </a:r>
            <a:endParaRPr lang="es-ES" sz="2000" b="0" strike="noStrike" spc="-1" dirty="0">
              <a:solidFill>
                <a:srgbClr val="000000"/>
              </a:solidFill>
              <a:latin typeface="Arial"/>
            </a:endParaRPr>
          </a:p>
        </p:txBody>
      </p:sp>
      <p:sp>
        <p:nvSpPr>
          <p:cNvPr id="80" name="PlaceHolder 3"/>
          <p:cNvSpPr>
            <a:spLocks noGrp="1"/>
          </p:cNvSpPr>
          <p:nvPr>
            <p:ph type="sldNum" idx="4"/>
          </p:nvPr>
        </p:nvSpPr>
        <p:spPr>
          <a:xfrm>
            <a:off x="3884760" y="8685360"/>
            <a:ext cx="2971080" cy="457920"/>
          </a:xfrm>
          <a:prstGeom prst="rect">
            <a:avLst/>
          </a:prstGeom>
          <a:noFill/>
          <a:ln w="0">
            <a:noFill/>
          </a:ln>
        </p:spPr>
        <p:txBody>
          <a:bodyPr lIns="91440" tIns="45720" rIns="91440" bIns="45720" anchor="b">
            <a:noAutofit/>
          </a:bodyPr>
          <a:lstStyle>
            <a:lvl1pPr indent="0" algn="r" defTabSz="914400">
              <a:lnSpc>
                <a:spcPct val="100000"/>
              </a:lnSpc>
              <a:buNone/>
              <a:tabLst>
                <a:tab pos="0" algn="l"/>
              </a:tabLst>
              <a:defRPr lang="id-ID" sz="1200" b="0" strike="noStrike" spc="-1">
                <a:solidFill>
                  <a:schemeClr val="dk1"/>
                </a:solidFill>
                <a:latin typeface="+mn-lt"/>
                <a:ea typeface="+mn-ea"/>
              </a:defRPr>
            </a:lvl1pPr>
          </a:lstStyle>
          <a:p>
            <a:pPr indent="0" algn="r" defTabSz="914400">
              <a:lnSpc>
                <a:spcPct val="100000"/>
              </a:lnSpc>
              <a:buNone/>
              <a:tabLst>
                <a:tab pos="0" algn="l"/>
              </a:tabLst>
            </a:pPr>
            <a:fld id="{5148531B-078A-4179-8BED-660762AAAF39}" type="slidenum">
              <a:rPr lang="id-ID" sz="1200" b="0" strike="noStrike" spc="-1">
                <a:solidFill>
                  <a:schemeClr val="dk1"/>
                </a:solidFill>
                <a:latin typeface="+mn-lt"/>
                <a:ea typeface="+mn-ea"/>
              </a:rPr>
              <a:t>1</a:t>
            </a:fld>
            <a:endParaRPr lang="es-ES" sz="1200" b="0" strike="noStrike" spc="-1">
              <a:solidFill>
                <a:srgbClr val="000000"/>
              </a:solidFill>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C88653-84EA-D345-5E45-B68BADDB7901}"/>
            </a:ext>
          </a:extLst>
        </p:cNvPr>
        <p:cNvGrpSpPr/>
        <p:nvPr/>
      </p:nvGrpSpPr>
      <p:grpSpPr>
        <a:xfrm>
          <a:off x="0" y="0"/>
          <a:ext cx="0" cy="0"/>
          <a:chOff x="0" y="0"/>
          <a:chExt cx="0" cy="0"/>
        </a:xfrm>
      </p:grpSpPr>
      <p:sp>
        <p:nvSpPr>
          <p:cNvPr id="78" name="PlaceHolder 1">
            <a:extLst>
              <a:ext uri="{FF2B5EF4-FFF2-40B4-BE49-F238E27FC236}">
                <a16:creationId xmlns:a16="http://schemas.microsoft.com/office/drawing/2014/main" id="{835568E6-5CCA-2121-1DA4-8525B7D50C39}"/>
              </a:ext>
            </a:extLst>
          </p:cNvPr>
          <p:cNvSpPr>
            <a:spLocks noGrp="1" noRot="1" noChangeAspect="1"/>
          </p:cNvSpPr>
          <p:nvPr>
            <p:ph type="sldImg"/>
          </p:nvPr>
        </p:nvSpPr>
        <p:spPr>
          <a:xfrm>
            <a:off x="685800" y="1143000"/>
            <a:ext cx="5486400" cy="3086100"/>
          </a:xfrm>
          <a:prstGeom prst="rect">
            <a:avLst/>
          </a:prstGeom>
          <a:ln w="0">
            <a:noFill/>
          </a:ln>
        </p:spPr>
      </p:sp>
      <p:sp>
        <p:nvSpPr>
          <p:cNvPr id="79" name="PlaceHolder 2">
            <a:extLst>
              <a:ext uri="{FF2B5EF4-FFF2-40B4-BE49-F238E27FC236}">
                <a16:creationId xmlns:a16="http://schemas.microsoft.com/office/drawing/2014/main" id="{96C48E5B-3774-ED05-CE49-EEF86ED4D01E}"/>
              </a:ext>
            </a:extLst>
          </p:cNvPr>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lstStyle/>
          <a:p>
            <a:pPr marL="216000" indent="0" defTabSz="685800">
              <a:lnSpc>
                <a:spcPct val="100000"/>
              </a:lnSpc>
              <a:buNone/>
              <a:tabLst>
                <a:tab pos="0" algn="l"/>
              </a:tabLst>
            </a:pPr>
            <a:r>
              <a:rPr lang="id-ID" sz="2000" b="0" strike="noStrike" spc="-1" dirty="0">
                <a:solidFill>
                  <a:srgbClr val="000000"/>
                </a:solidFill>
                <a:latin typeface="Arial"/>
              </a:rPr>
              <a:t>T</a:t>
            </a:r>
            <a:r>
              <a:rPr lang="en-US" sz="2000" b="0" strike="noStrike" spc="-1" dirty="0">
                <a:solidFill>
                  <a:srgbClr val="000000"/>
                </a:solidFill>
                <a:latin typeface="Arial"/>
              </a:rPr>
              <a:t>here is a background placeholder</a:t>
            </a:r>
            <a:r>
              <a:rPr lang="id-ID" sz="2000" b="0" strike="noStrike" spc="-1" dirty="0">
                <a:solidFill>
                  <a:srgbClr val="000000"/>
                </a:solidFill>
                <a:latin typeface="Arial"/>
              </a:rPr>
              <a:t> in this slide</a:t>
            </a:r>
            <a:r>
              <a:rPr lang="en-US" sz="2000" b="0" strike="noStrike" spc="-1" dirty="0">
                <a:solidFill>
                  <a:srgbClr val="000000"/>
                </a:solidFill>
                <a:latin typeface="Arial"/>
              </a:rPr>
              <a:t>. </a:t>
            </a:r>
            <a:endParaRPr lang="es-ES" sz="2000" b="0" strike="noStrike" spc="-1" dirty="0">
              <a:solidFill>
                <a:srgbClr val="000000"/>
              </a:solidFill>
              <a:latin typeface="Arial"/>
            </a:endParaRPr>
          </a:p>
          <a:p>
            <a:pPr marL="216000" indent="0" defTabSz="685800">
              <a:lnSpc>
                <a:spcPct val="100000"/>
              </a:lnSpc>
              <a:buNone/>
              <a:tabLst>
                <a:tab pos="0" algn="l"/>
              </a:tabLst>
            </a:pPr>
            <a:r>
              <a:rPr lang="id-ID" sz="2000" b="0" strike="noStrike" spc="-1" dirty="0">
                <a:solidFill>
                  <a:srgbClr val="000000"/>
                </a:solidFill>
                <a:latin typeface="Arial"/>
              </a:rPr>
              <a:t>To change the images :</a:t>
            </a:r>
            <a:endParaRPr lang="es-ES" sz="2000" b="0" strike="noStrike" spc="-1" dirty="0">
              <a:solidFill>
                <a:srgbClr val="000000"/>
              </a:solidFill>
              <a:latin typeface="Arial"/>
            </a:endParaRPr>
          </a:p>
          <a:p>
            <a:pPr marL="216000" indent="0" defTabSz="685800">
              <a:lnSpc>
                <a:spcPct val="100000"/>
              </a:lnSpc>
              <a:buNone/>
              <a:tabLst>
                <a:tab pos="0" algn="l"/>
              </a:tabLst>
            </a:pPr>
            <a:r>
              <a:rPr lang="id-ID" sz="2000" b="1" strike="noStrike" spc="-1" dirty="0">
                <a:solidFill>
                  <a:srgbClr val="000000"/>
                </a:solidFill>
                <a:latin typeface="Arial"/>
              </a:rPr>
              <a:t>Right C</a:t>
            </a:r>
            <a:r>
              <a:rPr lang="en-US" sz="2000" b="1" strike="noStrike" spc="-1" dirty="0">
                <a:solidFill>
                  <a:srgbClr val="000000"/>
                </a:solidFill>
                <a:latin typeface="Arial"/>
              </a:rPr>
              <a:t>lick </a:t>
            </a:r>
            <a:r>
              <a:rPr lang="id-ID" sz="2000" b="0" strike="noStrike" spc="-1" dirty="0">
                <a:solidFill>
                  <a:srgbClr val="000000"/>
                </a:solidFill>
                <a:latin typeface="Arial"/>
              </a:rPr>
              <a:t>and </a:t>
            </a:r>
            <a:r>
              <a:rPr lang="id-ID" sz="2000" b="1" strike="noStrike" spc="-1" dirty="0">
                <a:solidFill>
                  <a:srgbClr val="000000"/>
                </a:solidFill>
                <a:latin typeface="Arial"/>
              </a:rPr>
              <a:t>Select Format Background </a:t>
            </a:r>
            <a:r>
              <a:rPr lang="en-US" sz="2000" b="0" strike="noStrike" spc="-1" dirty="0">
                <a:solidFill>
                  <a:srgbClr val="000000"/>
                </a:solidFill>
                <a:latin typeface="Arial"/>
              </a:rPr>
              <a:t>-&gt;</a:t>
            </a:r>
            <a:r>
              <a:rPr lang="id-ID" sz="2000" b="0" strike="noStrike" spc="-1" dirty="0">
                <a:solidFill>
                  <a:srgbClr val="000000"/>
                </a:solidFill>
                <a:latin typeface="Arial"/>
              </a:rPr>
              <a:t> </a:t>
            </a:r>
            <a:r>
              <a:rPr lang="id-ID" sz="2000" b="1" strike="noStrike" spc="-1" dirty="0">
                <a:solidFill>
                  <a:srgbClr val="000000"/>
                </a:solidFill>
                <a:latin typeface="Arial"/>
              </a:rPr>
              <a:t>Select</a:t>
            </a:r>
            <a:r>
              <a:rPr lang="id-ID" sz="2000" b="0" strike="noStrike" spc="-1" dirty="0">
                <a:solidFill>
                  <a:srgbClr val="000000"/>
                </a:solidFill>
                <a:latin typeface="Arial"/>
              </a:rPr>
              <a:t> </a:t>
            </a:r>
            <a:r>
              <a:rPr lang="id-ID" sz="2000" b="1" strike="noStrike" spc="-1" dirty="0">
                <a:solidFill>
                  <a:srgbClr val="000000"/>
                </a:solidFill>
                <a:latin typeface="Arial"/>
              </a:rPr>
              <a:t>FILL</a:t>
            </a:r>
            <a:r>
              <a:rPr lang="id-ID" sz="2000" b="0" strike="noStrike" spc="-1" dirty="0">
                <a:solidFill>
                  <a:srgbClr val="000000"/>
                </a:solidFill>
                <a:latin typeface="Arial"/>
              </a:rPr>
              <a:t> </a:t>
            </a:r>
            <a:r>
              <a:rPr lang="en-US" sz="2000" b="0" strike="noStrike" spc="-1" dirty="0">
                <a:solidFill>
                  <a:srgbClr val="000000"/>
                </a:solidFill>
                <a:latin typeface="Arial"/>
              </a:rPr>
              <a:t>-&gt;</a:t>
            </a:r>
            <a:r>
              <a:rPr lang="id-ID" sz="2000" b="1" strike="noStrike" spc="-1" dirty="0">
                <a:solidFill>
                  <a:srgbClr val="000000"/>
                </a:solidFill>
                <a:latin typeface="Arial"/>
              </a:rPr>
              <a:t> Picture Or Texture Fill </a:t>
            </a:r>
            <a:r>
              <a:rPr lang="en-US" sz="2000" b="0" strike="noStrike" spc="-1" dirty="0">
                <a:solidFill>
                  <a:srgbClr val="000000"/>
                </a:solidFill>
                <a:latin typeface="Arial"/>
              </a:rPr>
              <a:t>-&gt;</a:t>
            </a:r>
            <a:r>
              <a:rPr lang="id-ID" sz="2000" b="0" strike="noStrike" spc="-1" dirty="0">
                <a:solidFill>
                  <a:srgbClr val="000000"/>
                </a:solidFill>
                <a:latin typeface="Arial"/>
              </a:rPr>
              <a:t> </a:t>
            </a:r>
            <a:r>
              <a:rPr lang="id-ID" sz="2000" b="1" strike="noStrike" spc="-1" dirty="0">
                <a:solidFill>
                  <a:srgbClr val="000000"/>
                </a:solidFill>
                <a:latin typeface="Arial"/>
              </a:rPr>
              <a:t>Select File...</a:t>
            </a:r>
            <a:endParaRPr lang="es-ES" sz="2000" b="0" strike="noStrike" spc="-1" dirty="0">
              <a:solidFill>
                <a:srgbClr val="000000"/>
              </a:solidFill>
              <a:latin typeface="Arial"/>
            </a:endParaRPr>
          </a:p>
        </p:txBody>
      </p:sp>
      <p:sp>
        <p:nvSpPr>
          <p:cNvPr id="80" name="PlaceHolder 3">
            <a:extLst>
              <a:ext uri="{FF2B5EF4-FFF2-40B4-BE49-F238E27FC236}">
                <a16:creationId xmlns:a16="http://schemas.microsoft.com/office/drawing/2014/main" id="{247235C1-15F5-F86E-A139-D8F194D1CA9C}"/>
              </a:ext>
            </a:extLst>
          </p:cNvPr>
          <p:cNvSpPr>
            <a:spLocks noGrp="1"/>
          </p:cNvSpPr>
          <p:nvPr>
            <p:ph type="sldNum" idx="4"/>
          </p:nvPr>
        </p:nvSpPr>
        <p:spPr>
          <a:xfrm>
            <a:off x="3884760" y="8685360"/>
            <a:ext cx="2971080" cy="457920"/>
          </a:xfrm>
          <a:prstGeom prst="rect">
            <a:avLst/>
          </a:prstGeom>
          <a:noFill/>
          <a:ln w="0">
            <a:noFill/>
          </a:ln>
        </p:spPr>
        <p:txBody>
          <a:bodyPr lIns="91440" tIns="45720" rIns="91440" bIns="45720" anchor="b">
            <a:noAutofit/>
          </a:bodyPr>
          <a:lstStyle>
            <a:lvl1pPr indent="0" algn="r" defTabSz="914400">
              <a:lnSpc>
                <a:spcPct val="100000"/>
              </a:lnSpc>
              <a:buNone/>
              <a:tabLst>
                <a:tab pos="0" algn="l"/>
              </a:tabLst>
              <a:defRPr lang="id-ID" sz="1200" b="0" strike="noStrike" spc="-1">
                <a:solidFill>
                  <a:schemeClr val="dk1"/>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tab pos="0" algn="l"/>
              </a:tabLst>
              <a:defRPr/>
            </a:pPr>
            <a:fld id="{5148531B-078A-4179-8BED-660762AAAF39}" type="slidenum">
              <a:rPr kumimoji="0" lang="id-ID" sz="1200" b="0" i="0" u="none" strike="noStrike" kern="1200" cap="none" spc="-1" normalizeH="0" baseline="0" noProof="0">
                <a:ln>
                  <a:noFill/>
                </a:ln>
                <a:solidFill>
                  <a:srgbClr val="000000"/>
                </a:solidFill>
                <a:effectLst/>
                <a:uLnTx/>
                <a:uFillTx/>
                <a:latin typeface="Arial"/>
                <a:ea typeface="+mn-ea"/>
              </a:rPr>
              <a:pPr marL="0" marR="0" lvl="0" indent="0" algn="r" defTabSz="914400" rtl="0" eaLnBrk="1" fontAlgn="auto" latinLnBrk="0" hangingPunct="1">
                <a:lnSpc>
                  <a:spcPct val="100000"/>
                </a:lnSpc>
                <a:spcBef>
                  <a:spcPts val="0"/>
                </a:spcBef>
                <a:spcAft>
                  <a:spcPts val="0"/>
                </a:spcAft>
                <a:buClrTx/>
                <a:buSzTx/>
                <a:buFontTx/>
                <a:buNone/>
                <a:tabLst>
                  <a:tab pos="0" algn="l"/>
                </a:tabLst>
                <a:defRPr/>
              </a:pPr>
              <a:t>2</a:t>
            </a:fld>
            <a:endParaRPr kumimoji="0" lang="es-ES" sz="1200" b="0" i="0" u="none" strike="noStrike" kern="1200" cap="none" spc="-1" normalizeH="0" baseline="0" noProof="0">
              <a:ln>
                <a:noFill/>
              </a:ln>
              <a:solidFill>
                <a:srgbClr val="000000"/>
              </a:solidFill>
              <a:effectLst/>
              <a:uLnTx/>
              <a:uFillTx/>
              <a:latin typeface="Times New Roman"/>
            </a:endParaRPr>
          </a:p>
        </p:txBody>
      </p:sp>
    </p:spTree>
    <p:extLst>
      <p:ext uri="{BB962C8B-B14F-4D97-AF65-F5344CB8AC3E}">
        <p14:creationId xmlns:p14="http://schemas.microsoft.com/office/powerpoint/2010/main" val="3080815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3A6C5C-8D36-EB4E-0DC4-8FA47547272E}"/>
            </a:ext>
          </a:extLst>
        </p:cNvPr>
        <p:cNvGrpSpPr/>
        <p:nvPr/>
      </p:nvGrpSpPr>
      <p:grpSpPr>
        <a:xfrm>
          <a:off x="0" y="0"/>
          <a:ext cx="0" cy="0"/>
          <a:chOff x="0" y="0"/>
          <a:chExt cx="0" cy="0"/>
        </a:xfrm>
      </p:grpSpPr>
      <p:sp>
        <p:nvSpPr>
          <p:cNvPr id="78" name="PlaceHolder 1">
            <a:extLst>
              <a:ext uri="{FF2B5EF4-FFF2-40B4-BE49-F238E27FC236}">
                <a16:creationId xmlns:a16="http://schemas.microsoft.com/office/drawing/2014/main" id="{37DCC5C4-4B2D-A953-CD55-1F0202C3B2F2}"/>
              </a:ext>
            </a:extLst>
          </p:cNvPr>
          <p:cNvSpPr>
            <a:spLocks noGrp="1" noRot="1" noChangeAspect="1"/>
          </p:cNvSpPr>
          <p:nvPr>
            <p:ph type="sldImg"/>
          </p:nvPr>
        </p:nvSpPr>
        <p:spPr>
          <a:xfrm>
            <a:off x="685800" y="1143000"/>
            <a:ext cx="5486400" cy="3086100"/>
          </a:xfrm>
          <a:prstGeom prst="rect">
            <a:avLst/>
          </a:prstGeom>
          <a:ln w="0">
            <a:noFill/>
          </a:ln>
        </p:spPr>
      </p:sp>
      <p:sp>
        <p:nvSpPr>
          <p:cNvPr id="79" name="PlaceHolder 2">
            <a:extLst>
              <a:ext uri="{FF2B5EF4-FFF2-40B4-BE49-F238E27FC236}">
                <a16:creationId xmlns:a16="http://schemas.microsoft.com/office/drawing/2014/main" id="{9946CBB8-26EA-A76A-39DD-BFAC083F92D4}"/>
              </a:ext>
            </a:extLst>
          </p:cNvPr>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lstStyle/>
          <a:p>
            <a:pPr marL="216000" indent="0" defTabSz="685800">
              <a:lnSpc>
                <a:spcPct val="100000"/>
              </a:lnSpc>
              <a:buNone/>
              <a:tabLst>
                <a:tab pos="0" algn="l"/>
              </a:tabLst>
            </a:pPr>
            <a:r>
              <a:rPr lang="id-ID" sz="2000" b="0" strike="noStrike" spc="-1" dirty="0">
                <a:solidFill>
                  <a:srgbClr val="000000"/>
                </a:solidFill>
                <a:latin typeface="Arial"/>
              </a:rPr>
              <a:t>T</a:t>
            </a:r>
            <a:r>
              <a:rPr lang="en-US" sz="2000" b="0" strike="noStrike" spc="-1" dirty="0">
                <a:solidFill>
                  <a:srgbClr val="000000"/>
                </a:solidFill>
                <a:latin typeface="Arial"/>
              </a:rPr>
              <a:t>here is a background placeholder</a:t>
            </a:r>
            <a:r>
              <a:rPr lang="id-ID" sz="2000" b="0" strike="noStrike" spc="-1" dirty="0">
                <a:solidFill>
                  <a:srgbClr val="000000"/>
                </a:solidFill>
                <a:latin typeface="Arial"/>
              </a:rPr>
              <a:t> in this slide</a:t>
            </a:r>
            <a:r>
              <a:rPr lang="en-US" sz="2000" b="0" strike="noStrike" spc="-1" dirty="0">
                <a:solidFill>
                  <a:srgbClr val="000000"/>
                </a:solidFill>
                <a:latin typeface="Arial"/>
              </a:rPr>
              <a:t>. </a:t>
            </a:r>
            <a:endParaRPr lang="es-ES" sz="2000" b="0" strike="noStrike" spc="-1" dirty="0">
              <a:solidFill>
                <a:srgbClr val="000000"/>
              </a:solidFill>
              <a:latin typeface="Arial"/>
            </a:endParaRPr>
          </a:p>
          <a:p>
            <a:pPr marL="216000" indent="0" defTabSz="685800">
              <a:lnSpc>
                <a:spcPct val="100000"/>
              </a:lnSpc>
              <a:buNone/>
              <a:tabLst>
                <a:tab pos="0" algn="l"/>
              </a:tabLst>
            </a:pPr>
            <a:r>
              <a:rPr lang="id-ID" sz="2000" b="0" strike="noStrike" spc="-1" dirty="0">
                <a:solidFill>
                  <a:srgbClr val="000000"/>
                </a:solidFill>
                <a:latin typeface="Arial"/>
              </a:rPr>
              <a:t>To change the images :</a:t>
            </a:r>
            <a:endParaRPr lang="es-ES" sz="2000" b="0" strike="noStrike" spc="-1" dirty="0">
              <a:solidFill>
                <a:srgbClr val="000000"/>
              </a:solidFill>
              <a:latin typeface="Arial"/>
            </a:endParaRPr>
          </a:p>
          <a:p>
            <a:pPr marL="216000" indent="0" defTabSz="685800">
              <a:lnSpc>
                <a:spcPct val="100000"/>
              </a:lnSpc>
              <a:buNone/>
              <a:tabLst>
                <a:tab pos="0" algn="l"/>
              </a:tabLst>
            </a:pPr>
            <a:r>
              <a:rPr lang="id-ID" sz="2000" b="1" strike="noStrike" spc="-1" dirty="0">
                <a:solidFill>
                  <a:srgbClr val="000000"/>
                </a:solidFill>
                <a:latin typeface="Arial"/>
              </a:rPr>
              <a:t>Right C</a:t>
            </a:r>
            <a:r>
              <a:rPr lang="en-US" sz="2000" b="1" strike="noStrike" spc="-1" dirty="0">
                <a:solidFill>
                  <a:srgbClr val="000000"/>
                </a:solidFill>
                <a:latin typeface="Arial"/>
              </a:rPr>
              <a:t>lick </a:t>
            </a:r>
            <a:r>
              <a:rPr lang="id-ID" sz="2000" b="0" strike="noStrike" spc="-1" dirty="0">
                <a:solidFill>
                  <a:srgbClr val="000000"/>
                </a:solidFill>
                <a:latin typeface="Arial"/>
              </a:rPr>
              <a:t>and </a:t>
            </a:r>
            <a:r>
              <a:rPr lang="id-ID" sz="2000" b="1" strike="noStrike" spc="-1" dirty="0">
                <a:solidFill>
                  <a:srgbClr val="000000"/>
                </a:solidFill>
                <a:latin typeface="Arial"/>
              </a:rPr>
              <a:t>Select Format Background </a:t>
            </a:r>
            <a:r>
              <a:rPr lang="en-US" sz="2000" b="0" strike="noStrike" spc="-1" dirty="0">
                <a:solidFill>
                  <a:srgbClr val="000000"/>
                </a:solidFill>
                <a:latin typeface="Arial"/>
              </a:rPr>
              <a:t>-&gt;</a:t>
            </a:r>
            <a:r>
              <a:rPr lang="id-ID" sz="2000" b="0" strike="noStrike" spc="-1" dirty="0">
                <a:solidFill>
                  <a:srgbClr val="000000"/>
                </a:solidFill>
                <a:latin typeface="Arial"/>
              </a:rPr>
              <a:t> </a:t>
            </a:r>
            <a:r>
              <a:rPr lang="id-ID" sz="2000" b="1" strike="noStrike" spc="-1" dirty="0">
                <a:solidFill>
                  <a:srgbClr val="000000"/>
                </a:solidFill>
                <a:latin typeface="Arial"/>
              </a:rPr>
              <a:t>Select</a:t>
            </a:r>
            <a:r>
              <a:rPr lang="id-ID" sz="2000" b="0" strike="noStrike" spc="-1" dirty="0">
                <a:solidFill>
                  <a:srgbClr val="000000"/>
                </a:solidFill>
                <a:latin typeface="Arial"/>
              </a:rPr>
              <a:t> </a:t>
            </a:r>
            <a:r>
              <a:rPr lang="id-ID" sz="2000" b="1" strike="noStrike" spc="-1" dirty="0">
                <a:solidFill>
                  <a:srgbClr val="000000"/>
                </a:solidFill>
                <a:latin typeface="Arial"/>
              </a:rPr>
              <a:t>FILL</a:t>
            </a:r>
            <a:r>
              <a:rPr lang="id-ID" sz="2000" b="0" strike="noStrike" spc="-1" dirty="0">
                <a:solidFill>
                  <a:srgbClr val="000000"/>
                </a:solidFill>
                <a:latin typeface="Arial"/>
              </a:rPr>
              <a:t> </a:t>
            </a:r>
            <a:r>
              <a:rPr lang="en-US" sz="2000" b="0" strike="noStrike" spc="-1" dirty="0">
                <a:solidFill>
                  <a:srgbClr val="000000"/>
                </a:solidFill>
                <a:latin typeface="Arial"/>
              </a:rPr>
              <a:t>-&gt;</a:t>
            </a:r>
            <a:r>
              <a:rPr lang="id-ID" sz="2000" b="1" strike="noStrike" spc="-1" dirty="0">
                <a:solidFill>
                  <a:srgbClr val="000000"/>
                </a:solidFill>
                <a:latin typeface="Arial"/>
              </a:rPr>
              <a:t> Picture Or Texture Fill </a:t>
            </a:r>
            <a:r>
              <a:rPr lang="en-US" sz="2000" b="0" strike="noStrike" spc="-1" dirty="0">
                <a:solidFill>
                  <a:srgbClr val="000000"/>
                </a:solidFill>
                <a:latin typeface="Arial"/>
              </a:rPr>
              <a:t>-&gt;</a:t>
            </a:r>
            <a:r>
              <a:rPr lang="id-ID" sz="2000" b="0" strike="noStrike" spc="-1" dirty="0">
                <a:solidFill>
                  <a:srgbClr val="000000"/>
                </a:solidFill>
                <a:latin typeface="Arial"/>
              </a:rPr>
              <a:t> </a:t>
            </a:r>
            <a:r>
              <a:rPr lang="id-ID" sz="2000" b="1" strike="noStrike" spc="-1" dirty="0">
                <a:solidFill>
                  <a:srgbClr val="000000"/>
                </a:solidFill>
                <a:latin typeface="Arial"/>
              </a:rPr>
              <a:t>Select File...</a:t>
            </a:r>
            <a:endParaRPr lang="es-ES" sz="2000" b="0" strike="noStrike" spc="-1" dirty="0">
              <a:solidFill>
                <a:srgbClr val="000000"/>
              </a:solidFill>
              <a:latin typeface="Arial"/>
            </a:endParaRPr>
          </a:p>
        </p:txBody>
      </p:sp>
      <p:sp>
        <p:nvSpPr>
          <p:cNvPr id="80" name="PlaceHolder 3">
            <a:extLst>
              <a:ext uri="{FF2B5EF4-FFF2-40B4-BE49-F238E27FC236}">
                <a16:creationId xmlns:a16="http://schemas.microsoft.com/office/drawing/2014/main" id="{3153FBBD-C4BE-D886-D2B0-C347910A4E7D}"/>
              </a:ext>
            </a:extLst>
          </p:cNvPr>
          <p:cNvSpPr>
            <a:spLocks noGrp="1"/>
          </p:cNvSpPr>
          <p:nvPr>
            <p:ph type="sldNum" idx="4"/>
          </p:nvPr>
        </p:nvSpPr>
        <p:spPr>
          <a:xfrm>
            <a:off x="3884760" y="8685360"/>
            <a:ext cx="2971080" cy="457920"/>
          </a:xfrm>
          <a:prstGeom prst="rect">
            <a:avLst/>
          </a:prstGeom>
          <a:noFill/>
          <a:ln w="0">
            <a:noFill/>
          </a:ln>
        </p:spPr>
        <p:txBody>
          <a:bodyPr lIns="91440" tIns="45720" rIns="91440" bIns="45720" anchor="b">
            <a:noAutofit/>
          </a:bodyPr>
          <a:lstStyle>
            <a:lvl1pPr indent="0" algn="r" defTabSz="914400">
              <a:lnSpc>
                <a:spcPct val="100000"/>
              </a:lnSpc>
              <a:buNone/>
              <a:tabLst>
                <a:tab pos="0" algn="l"/>
              </a:tabLst>
              <a:defRPr lang="id-ID" sz="1200" b="0" strike="noStrike" spc="-1">
                <a:solidFill>
                  <a:schemeClr val="dk1"/>
                </a:solidFill>
                <a:latin typeface="+mn-lt"/>
                <a:ea typeface="+mn-ea"/>
              </a:defRPr>
            </a:lvl1pPr>
          </a:lstStyle>
          <a:p>
            <a:pPr indent="0" algn="r" defTabSz="914400">
              <a:lnSpc>
                <a:spcPct val="100000"/>
              </a:lnSpc>
              <a:buNone/>
              <a:tabLst>
                <a:tab pos="0" algn="l"/>
              </a:tabLst>
            </a:pPr>
            <a:fld id="{5148531B-078A-4179-8BED-660762AAAF39}" type="slidenum">
              <a:rPr lang="id-ID" sz="1200" b="0" strike="noStrike" spc="-1">
                <a:solidFill>
                  <a:schemeClr val="dk1"/>
                </a:solidFill>
                <a:latin typeface="+mn-lt"/>
                <a:ea typeface="+mn-ea"/>
              </a:rPr>
              <a:t>13</a:t>
            </a:fld>
            <a:endParaRPr lang="es-ES" sz="1200" b="0" strike="noStrike" spc="-1">
              <a:solidFill>
                <a:srgbClr val="000000"/>
              </a:solidFill>
              <a:latin typeface="Times New Roman"/>
            </a:endParaRPr>
          </a:p>
        </p:txBody>
      </p:sp>
    </p:spTree>
    <p:extLst>
      <p:ext uri="{BB962C8B-B14F-4D97-AF65-F5344CB8AC3E}">
        <p14:creationId xmlns:p14="http://schemas.microsoft.com/office/powerpoint/2010/main" val="2293898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E1362-111E-A3C2-4A80-30ACD5523BC9}"/>
            </a:ext>
          </a:extLst>
        </p:cNvPr>
        <p:cNvGrpSpPr/>
        <p:nvPr/>
      </p:nvGrpSpPr>
      <p:grpSpPr>
        <a:xfrm>
          <a:off x="0" y="0"/>
          <a:ext cx="0" cy="0"/>
          <a:chOff x="0" y="0"/>
          <a:chExt cx="0" cy="0"/>
        </a:xfrm>
      </p:grpSpPr>
      <p:sp>
        <p:nvSpPr>
          <p:cNvPr id="78" name="PlaceHolder 1">
            <a:extLst>
              <a:ext uri="{FF2B5EF4-FFF2-40B4-BE49-F238E27FC236}">
                <a16:creationId xmlns:a16="http://schemas.microsoft.com/office/drawing/2014/main" id="{0450395B-6376-160E-930C-266073892074}"/>
              </a:ext>
            </a:extLst>
          </p:cNvPr>
          <p:cNvSpPr>
            <a:spLocks noGrp="1" noRot="1" noChangeAspect="1"/>
          </p:cNvSpPr>
          <p:nvPr>
            <p:ph type="sldImg"/>
          </p:nvPr>
        </p:nvSpPr>
        <p:spPr>
          <a:xfrm>
            <a:off x="685800" y="1143000"/>
            <a:ext cx="5486400" cy="3086100"/>
          </a:xfrm>
          <a:prstGeom prst="rect">
            <a:avLst/>
          </a:prstGeom>
          <a:ln w="0">
            <a:noFill/>
          </a:ln>
        </p:spPr>
      </p:sp>
      <p:sp>
        <p:nvSpPr>
          <p:cNvPr id="79" name="PlaceHolder 2">
            <a:extLst>
              <a:ext uri="{FF2B5EF4-FFF2-40B4-BE49-F238E27FC236}">
                <a16:creationId xmlns:a16="http://schemas.microsoft.com/office/drawing/2014/main" id="{AE3124D8-72B8-6073-144F-D3838BA2E6D8}"/>
              </a:ext>
            </a:extLst>
          </p:cNvPr>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lstStyle/>
          <a:p>
            <a:pPr marL="216000" indent="0" defTabSz="685800">
              <a:lnSpc>
                <a:spcPct val="100000"/>
              </a:lnSpc>
              <a:buNone/>
              <a:tabLst>
                <a:tab pos="0" algn="l"/>
              </a:tabLst>
            </a:pPr>
            <a:r>
              <a:rPr lang="id-ID" sz="2000" b="0" strike="noStrike" spc="-1" dirty="0">
                <a:solidFill>
                  <a:srgbClr val="000000"/>
                </a:solidFill>
                <a:latin typeface="Arial"/>
              </a:rPr>
              <a:t>T</a:t>
            </a:r>
            <a:r>
              <a:rPr lang="en-US" sz="2000" b="0" strike="noStrike" spc="-1" dirty="0">
                <a:solidFill>
                  <a:srgbClr val="000000"/>
                </a:solidFill>
                <a:latin typeface="Arial"/>
              </a:rPr>
              <a:t>here is a background placeholder</a:t>
            </a:r>
            <a:r>
              <a:rPr lang="id-ID" sz="2000" b="0" strike="noStrike" spc="-1" dirty="0">
                <a:solidFill>
                  <a:srgbClr val="000000"/>
                </a:solidFill>
                <a:latin typeface="Arial"/>
              </a:rPr>
              <a:t> in this slide</a:t>
            </a:r>
            <a:r>
              <a:rPr lang="en-US" sz="2000" b="0" strike="noStrike" spc="-1" dirty="0">
                <a:solidFill>
                  <a:srgbClr val="000000"/>
                </a:solidFill>
                <a:latin typeface="Arial"/>
              </a:rPr>
              <a:t>. </a:t>
            </a:r>
            <a:endParaRPr lang="es-ES" sz="2000" b="0" strike="noStrike" spc="-1" dirty="0">
              <a:solidFill>
                <a:srgbClr val="000000"/>
              </a:solidFill>
              <a:latin typeface="Arial"/>
            </a:endParaRPr>
          </a:p>
          <a:p>
            <a:pPr marL="216000" indent="0" defTabSz="685800">
              <a:lnSpc>
                <a:spcPct val="100000"/>
              </a:lnSpc>
              <a:buNone/>
              <a:tabLst>
                <a:tab pos="0" algn="l"/>
              </a:tabLst>
            </a:pPr>
            <a:r>
              <a:rPr lang="id-ID" sz="2000" b="0" strike="noStrike" spc="-1" dirty="0">
                <a:solidFill>
                  <a:srgbClr val="000000"/>
                </a:solidFill>
                <a:latin typeface="Arial"/>
              </a:rPr>
              <a:t>To change the images :</a:t>
            </a:r>
            <a:endParaRPr lang="es-ES" sz="2000" b="0" strike="noStrike" spc="-1" dirty="0">
              <a:solidFill>
                <a:srgbClr val="000000"/>
              </a:solidFill>
              <a:latin typeface="Arial"/>
            </a:endParaRPr>
          </a:p>
          <a:p>
            <a:pPr marL="216000" indent="0" defTabSz="685800">
              <a:lnSpc>
                <a:spcPct val="100000"/>
              </a:lnSpc>
              <a:buNone/>
              <a:tabLst>
                <a:tab pos="0" algn="l"/>
              </a:tabLst>
            </a:pPr>
            <a:r>
              <a:rPr lang="id-ID" sz="2000" b="1" strike="noStrike" spc="-1" dirty="0">
                <a:solidFill>
                  <a:srgbClr val="000000"/>
                </a:solidFill>
                <a:latin typeface="Arial"/>
              </a:rPr>
              <a:t>Right C</a:t>
            </a:r>
            <a:r>
              <a:rPr lang="en-US" sz="2000" b="1" strike="noStrike" spc="-1" dirty="0">
                <a:solidFill>
                  <a:srgbClr val="000000"/>
                </a:solidFill>
                <a:latin typeface="Arial"/>
              </a:rPr>
              <a:t>lick </a:t>
            </a:r>
            <a:r>
              <a:rPr lang="id-ID" sz="2000" b="0" strike="noStrike" spc="-1" dirty="0">
                <a:solidFill>
                  <a:srgbClr val="000000"/>
                </a:solidFill>
                <a:latin typeface="Arial"/>
              </a:rPr>
              <a:t>and </a:t>
            </a:r>
            <a:r>
              <a:rPr lang="id-ID" sz="2000" b="1" strike="noStrike" spc="-1" dirty="0">
                <a:solidFill>
                  <a:srgbClr val="000000"/>
                </a:solidFill>
                <a:latin typeface="Arial"/>
              </a:rPr>
              <a:t>Select Format Background </a:t>
            </a:r>
            <a:r>
              <a:rPr lang="en-US" sz="2000" b="0" strike="noStrike" spc="-1" dirty="0">
                <a:solidFill>
                  <a:srgbClr val="000000"/>
                </a:solidFill>
                <a:latin typeface="Arial"/>
              </a:rPr>
              <a:t>-&gt;</a:t>
            </a:r>
            <a:r>
              <a:rPr lang="id-ID" sz="2000" b="0" strike="noStrike" spc="-1" dirty="0">
                <a:solidFill>
                  <a:srgbClr val="000000"/>
                </a:solidFill>
                <a:latin typeface="Arial"/>
              </a:rPr>
              <a:t> </a:t>
            </a:r>
            <a:r>
              <a:rPr lang="id-ID" sz="2000" b="1" strike="noStrike" spc="-1" dirty="0">
                <a:solidFill>
                  <a:srgbClr val="000000"/>
                </a:solidFill>
                <a:latin typeface="Arial"/>
              </a:rPr>
              <a:t>Select</a:t>
            </a:r>
            <a:r>
              <a:rPr lang="id-ID" sz="2000" b="0" strike="noStrike" spc="-1" dirty="0">
                <a:solidFill>
                  <a:srgbClr val="000000"/>
                </a:solidFill>
                <a:latin typeface="Arial"/>
              </a:rPr>
              <a:t> </a:t>
            </a:r>
            <a:r>
              <a:rPr lang="id-ID" sz="2000" b="1" strike="noStrike" spc="-1" dirty="0">
                <a:solidFill>
                  <a:srgbClr val="000000"/>
                </a:solidFill>
                <a:latin typeface="Arial"/>
              </a:rPr>
              <a:t>FILL</a:t>
            </a:r>
            <a:r>
              <a:rPr lang="id-ID" sz="2000" b="0" strike="noStrike" spc="-1" dirty="0">
                <a:solidFill>
                  <a:srgbClr val="000000"/>
                </a:solidFill>
                <a:latin typeface="Arial"/>
              </a:rPr>
              <a:t> </a:t>
            </a:r>
            <a:r>
              <a:rPr lang="en-US" sz="2000" b="0" strike="noStrike" spc="-1" dirty="0">
                <a:solidFill>
                  <a:srgbClr val="000000"/>
                </a:solidFill>
                <a:latin typeface="Arial"/>
              </a:rPr>
              <a:t>-&gt;</a:t>
            </a:r>
            <a:r>
              <a:rPr lang="id-ID" sz="2000" b="1" strike="noStrike" spc="-1" dirty="0">
                <a:solidFill>
                  <a:srgbClr val="000000"/>
                </a:solidFill>
                <a:latin typeface="Arial"/>
              </a:rPr>
              <a:t> Picture Or Texture Fill </a:t>
            </a:r>
            <a:r>
              <a:rPr lang="en-US" sz="2000" b="0" strike="noStrike" spc="-1" dirty="0">
                <a:solidFill>
                  <a:srgbClr val="000000"/>
                </a:solidFill>
                <a:latin typeface="Arial"/>
              </a:rPr>
              <a:t>-&gt;</a:t>
            </a:r>
            <a:r>
              <a:rPr lang="id-ID" sz="2000" b="0" strike="noStrike" spc="-1" dirty="0">
                <a:solidFill>
                  <a:srgbClr val="000000"/>
                </a:solidFill>
                <a:latin typeface="Arial"/>
              </a:rPr>
              <a:t> </a:t>
            </a:r>
            <a:r>
              <a:rPr lang="id-ID" sz="2000" b="1" strike="noStrike" spc="-1" dirty="0">
                <a:solidFill>
                  <a:srgbClr val="000000"/>
                </a:solidFill>
                <a:latin typeface="Arial"/>
              </a:rPr>
              <a:t>Select File...</a:t>
            </a:r>
            <a:endParaRPr lang="es-ES" sz="2000" b="0" strike="noStrike" spc="-1" dirty="0">
              <a:solidFill>
                <a:srgbClr val="000000"/>
              </a:solidFill>
              <a:latin typeface="Arial"/>
            </a:endParaRPr>
          </a:p>
        </p:txBody>
      </p:sp>
      <p:sp>
        <p:nvSpPr>
          <p:cNvPr id="80" name="PlaceHolder 3">
            <a:extLst>
              <a:ext uri="{FF2B5EF4-FFF2-40B4-BE49-F238E27FC236}">
                <a16:creationId xmlns:a16="http://schemas.microsoft.com/office/drawing/2014/main" id="{A0E5E550-467A-3792-6402-48DBE85458B0}"/>
              </a:ext>
            </a:extLst>
          </p:cNvPr>
          <p:cNvSpPr>
            <a:spLocks noGrp="1"/>
          </p:cNvSpPr>
          <p:nvPr>
            <p:ph type="sldNum" idx="4"/>
          </p:nvPr>
        </p:nvSpPr>
        <p:spPr>
          <a:xfrm>
            <a:off x="3884760" y="8685360"/>
            <a:ext cx="2971080" cy="457920"/>
          </a:xfrm>
          <a:prstGeom prst="rect">
            <a:avLst/>
          </a:prstGeom>
          <a:noFill/>
          <a:ln w="0">
            <a:noFill/>
          </a:ln>
        </p:spPr>
        <p:txBody>
          <a:bodyPr lIns="91440" tIns="45720" rIns="91440" bIns="45720" anchor="b">
            <a:noAutofit/>
          </a:bodyPr>
          <a:lstStyle>
            <a:lvl1pPr indent="0" algn="r" defTabSz="914400">
              <a:lnSpc>
                <a:spcPct val="100000"/>
              </a:lnSpc>
              <a:buNone/>
              <a:tabLst>
                <a:tab pos="0" algn="l"/>
              </a:tabLst>
              <a:defRPr lang="id-ID" sz="1200" b="0" strike="noStrike" spc="-1">
                <a:solidFill>
                  <a:schemeClr val="dk1"/>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tab pos="0" algn="l"/>
              </a:tabLst>
              <a:defRPr/>
            </a:pPr>
            <a:fld id="{5148531B-078A-4179-8BED-660762AAAF39}" type="slidenum">
              <a:rPr kumimoji="0" lang="id-ID" sz="1200" b="0" i="0" u="none" strike="noStrike" kern="1200" cap="none" spc="-1" normalizeH="0" baseline="0" noProof="0">
                <a:ln>
                  <a:noFill/>
                </a:ln>
                <a:solidFill>
                  <a:srgbClr val="000000"/>
                </a:solidFill>
                <a:effectLst/>
                <a:uLnTx/>
                <a:uFillTx/>
                <a:latin typeface="Arial"/>
                <a:ea typeface="+mn-ea"/>
              </a:rPr>
              <a:pPr marL="0" marR="0" lvl="0" indent="0" algn="r" defTabSz="914400" rtl="0" eaLnBrk="1" fontAlgn="auto" latinLnBrk="0" hangingPunct="1">
                <a:lnSpc>
                  <a:spcPct val="100000"/>
                </a:lnSpc>
                <a:spcBef>
                  <a:spcPts val="0"/>
                </a:spcBef>
                <a:spcAft>
                  <a:spcPts val="0"/>
                </a:spcAft>
                <a:buClrTx/>
                <a:buSzTx/>
                <a:buFontTx/>
                <a:buNone/>
                <a:tabLst>
                  <a:tab pos="0" algn="l"/>
                </a:tabLst>
                <a:defRPr/>
              </a:pPr>
              <a:t>18</a:t>
            </a:fld>
            <a:endParaRPr kumimoji="0" lang="es-ES" sz="1200" b="0" i="0" u="none" strike="noStrike" kern="1200" cap="none" spc="-1" normalizeH="0" baseline="0" noProof="0">
              <a:ln>
                <a:noFill/>
              </a:ln>
              <a:solidFill>
                <a:srgbClr val="000000"/>
              </a:solidFill>
              <a:effectLst/>
              <a:uLnTx/>
              <a:uFillTx/>
              <a:latin typeface="Times New Roman"/>
            </a:endParaRPr>
          </a:p>
        </p:txBody>
      </p:sp>
    </p:spTree>
    <p:extLst>
      <p:ext uri="{BB962C8B-B14F-4D97-AF65-F5344CB8AC3E}">
        <p14:creationId xmlns:p14="http://schemas.microsoft.com/office/powerpoint/2010/main" val="167948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PlaceHolder 1"/>
          <p:cNvSpPr>
            <a:spLocks noGrp="1" noRot="1" noChangeAspect="1"/>
          </p:cNvSpPr>
          <p:nvPr>
            <p:ph type="sldImg"/>
          </p:nvPr>
        </p:nvSpPr>
        <p:spPr>
          <a:xfrm>
            <a:off x="685800" y="1143000"/>
            <a:ext cx="5486400" cy="3086100"/>
          </a:xfrm>
          <a:prstGeom prst="rect">
            <a:avLst/>
          </a:prstGeom>
          <a:ln w="0">
            <a:noFill/>
          </a:ln>
        </p:spPr>
      </p:sp>
      <p:sp>
        <p:nvSpPr>
          <p:cNvPr id="82"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lstStyle/>
          <a:p>
            <a:pPr marL="216000" indent="0" defTabSz="685800">
              <a:lnSpc>
                <a:spcPct val="100000"/>
              </a:lnSpc>
              <a:buNone/>
              <a:tabLst>
                <a:tab pos="0" algn="l"/>
              </a:tabLst>
            </a:pPr>
            <a:r>
              <a:rPr lang="id-ID" sz="2000" b="0" strike="noStrike" spc="-1">
                <a:solidFill>
                  <a:srgbClr val="000000"/>
                </a:solidFill>
                <a:latin typeface="Arial"/>
              </a:rPr>
              <a:t>T</a:t>
            </a:r>
            <a:r>
              <a:rPr lang="en-US" sz="2000" b="0" strike="noStrike" spc="-1">
                <a:solidFill>
                  <a:srgbClr val="000000"/>
                </a:solidFill>
                <a:latin typeface="Arial"/>
              </a:rPr>
              <a:t>here is a background placeholder</a:t>
            </a:r>
            <a:r>
              <a:rPr lang="id-ID" sz="2000" b="0" strike="noStrike" spc="-1">
                <a:solidFill>
                  <a:srgbClr val="000000"/>
                </a:solidFill>
                <a:latin typeface="Arial"/>
              </a:rPr>
              <a:t> in this slide</a:t>
            </a:r>
            <a:r>
              <a:rPr lang="en-US" sz="2000" b="0" strike="noStrike" spc="-1">
                <a:solidFill>
                  <a:srgbClr val="000000"/>
                </a:solidFill>
                <a:latin typeface="Arial"/>
              </a:rPr>
              <a:t>. </a:t>
            </a:r>
            <a:endParaRPr lang="es-ES" sz="2000" b="0" strike="noStrike" spc="-1">
              <a:solidFill>
                <a:srgbClr val="000000"/>
              </a:solidFill>
              <a:latin typeface="Arial"/>
            </a:endParaRPr>
          </a:p>
          <a:p>
            <a:pPr marL="216000" indent="0" defTabSz="685800">
              <a:lnSpc>
                <a:spcPct val="100000"/>
              </a:lnSpc>
              <a:buNone/>
              <a:tabLst>
                <a:tab pos="0" algn="l"/>
              </a:tabLst>
            </a:pPr>
            <a:r>
              <a:rPr lang="id-ID" sz="2000" b="0" strike="noStrike" spc="-1">
                <a:solidFill>
                  <a:srgbClr val="000000"/>
                </a:solidFill>
                <a:latin typeface="Arial"/>
              </a:rPr>
              <a:t>To change the images :</a:t>
            </a:r>
            <a:endParaRPr lang="es-ES" sz="2000" b="0" strike="noStrike" spc="-1">
              <a:solidFill>
                <a:srgbClr val="000000"/>
              </a:solidFill>
              <a:latin typeface="Arial"/>
            </a:endParaRPr>
          </a:p>
          <a:p>
            <a:pPr marL="216000" indent="0" defTabSz="685800">
              <a:lnSpc>
                <a:spcPct val="100000"/>
              </a:lnSpc>
              <a:buNone/>
              <a:tabLst>
                <a:tab pos="0" algn="l"/>
              </a:tabLst>
            </a:pPr>
            <a:r>
              <a:rPr lang="id-ID" sz="2000" b="1" strike="noStrike" spc="-1">
                <a:solidFill>
                  <a:srgbClr val="000000"/>
                </a:solidFill>
                <a:latin typeface="Arial"/>
              </a:rPr>
              <a:t>Right C</a:t>
            </a:r>
            <a:r>
              <a:rPr lang="en-US" sz="2000" b="1" strike="noStrike" spc="-1">
                <a:solidFill>
                  <a:srgbClr val="000000"/>
                </a:solidFill>
                <a:latin typeface="Arial"/>
              </a:rPr>
              <a:t>lick </a:t>
            </a:r>
            <a:r>
              <a:rPr lang="id-ID" sz="2000" b="0" strike="noStrike" spc="-1">
                <a:solidFill>
                  <a:srgbClr val="000000"/>
                </a:solidFill>
                <a:latin typeface="Arial"/>
              </a:rPr>
              <a:t>and </a:t>
            </a:r>
            <a:r>
              <a:rPr lang="id-ID" sz="2000" b="1" strike="noStrike" spc="-1">
                <a:solidFill>
                  <a:srgbClr val="000000"/>
                </a:solidFill>
                <a:latin typeface="Arial"/>
              </a:rPr>
              <a:t>Select Format Background </a:t>
            </a:r>
            <a:r>
              <a:rPr lang="en-US" sz="2000" b="0" strike="noStrike" spc="-1">
                <a:solidFill>
                  <a:srgbClr val="000000"/>
                </a:solidFill>
                <a:latin typeface="Arial"/>
              </a:rPr>
              <a:t>-&gt;</a:t>
            </a:r>
            <a:r>
              <a:rPr lang="id-ID" sz="2000" b="0" strike="noStrike" spc="-1">
                <a:solidFill>
                  <a:srgbClr val="000000"/>
                </a:solidFill>
                <a:latin typeface="Arial"/>
              </a:rPr>
              <a:t> </a:t>
            </a:r>
            <a:r>
              <a:rPr lang="id-ID" sz="2000" b="1" strike="noStrike" spc="-1">
                <a:solidFill>
                  <a:srgbClr val="000000"/>
                </a:solidFill>
                <a:latin typeface="Arial"/>
              </a:rPr>
              <a:t>Select</a:t>
            </a:r>
            <a:r>
              <a:rPr lang="id-ID" sz="2000" b="0" strike="noStrike" spc="-1">
                <a:solidFill>
                  <a:srgbClr val="000000"/>
                </a:solidFill>
                <a:latin typeface="Arial"/>
              </a:rPr>
              <a:t> </a:t>
            </a:r>
            <a:r>
              <a:rPr lang="id-ID" sz="2000" b="1" strike="noStrike" spc="-1">
                <a:solidFill>
                  <a:srgbClr val="000000"/>
                </a:solidFill>
                <a:latin typeface="Arial"/>
              </a:rPr>
              <a:t>FILL</a:t>
            </a:r>
            <a:r>
              <a:rPr lang="id-ID" sz="2000" b="0" strike="noStrike" spc="-1">
                <a:solidFill>
                  <a:srgbClr val="000000"/>
                </a:solidFill>
                <a:latin typeface="Arial"/>
              </a:rPr>
              <a:t> </a:t>
            </a:r>
            <a:r>
              <a:rPr lang="en-US" sz="2000" b="0" strike="noStrike" spc="-1">
                <a:solidFill>
                  <a:srgbClr val="000000"/>
                </a:solidFill>
                <a:latin typeface="Arial"/>
              </a:rPr>
              <a:t>-&gt;</a:t>
            </a:r>
            <a:r>
              <a:rPr lang="id-ID" sz="2000" b="1" strike="noStrike" spc="-1">
                <a:solidFill>
                  <a:srgbClr val="000000"/>
                </a:solidFill>
                <a:latin typeface="Arial"/>
              </a:rPr>
              <a:t> Picture Or Texture Fill </a:t>
            </a:r>
            <a:r>
              <a:rPr lang="en-US" sz="2000" b="0" strike="noStrike" spc="-1">
                <a:solidFill>
                  <a:srgbClr val="000000"/>
                </a:solidFill>
                <a:latin typeface="Arial"/>
              </a:rPr>
              <a:t>-&gt;</a:t>
            </a:r>
            <a:r>
              <a:rPr lang="id-ID" sz="2000" b="0" strike="noStrike" spc="-1">
                <a:solidFill>
                  <a:srgbClr val="000000"/>
                </a:solidFill>
                <a:latin typeface="Arial"/>
              </a:rPr>
              <a:t> </a:t>
            </a:r>
            <a:r>
              <a:rPr lang="id-ID" sz="2000" b="1" strike="noStrike" spc="-1">
                <a:solidFill>
                  <a:srgbClr val="000000"/>
                </a:solidFill>
                <a:latin typeface="Arial"/>
              </a:rPr>
              <a:t>Select File...</a:t>
            </a:r>
            <a:endParaRPr lang="es-ES" sz="2000" b="0" strike="noStrike" spc="-1">
              <a:solidFill>
                <a:srgbClr val="000000"/>
              </a:solidFill>
              <a:latin typeface="Arial"/>
            </a:endParaRPr>
          </a:p>
        </p:txBody>
      </p:sp>
      <p:sp>
        <p:nvSpPr>
          <p:cNvPr id="83" name="PlaceHolder 3"/>
          <p:cNvSpPr>
            <a:spLocks noGrp="1"/>
          </p:cNvSpPr>
          <p:nvPr>
            <p:ph type="sldNum" idx="5"/>
          </p:nvPr>
        </p:nvSpPr>
        <p:spPr>
          <a:xfrm>
            <a:off x="3884760" y="8685360"/>
            <a:ext cx="2971080" cy="457920"/>
          </a:xfrm>
          <a:prstGeom prst="rect">
            <a:avLst/>
          </a:prstGeom>
          <a:noFill/>
          <a:ln w="0">
            <a:noFill/>
          </a:ln>
        </p:spPr>
        <p:txBody>
          <a:bodyPr lIns="91440" tIns="45720" rIns="91440" bIns="45720" anchor="b">
            <a:noAutofit/>
          </a:bodyPr>
          <a:lstStyle>
            <a:lvl1pPr indent="0" algn="r" defTabSz="914400">
              <a:lnSpc>
                <a:spcPct val="100000"/>
              </a:lnSpc>
              <a:buNone/>
              <a:tabLst>
                <a:tab pos="0" algn="l"/>
              </a:tabLst>
              <a:defRPr lang="id-ID" sz="1200" b="0" strike="noStrike" spc="-1">
                <a:solidFill>
                  <a:schemeClr val="dk1"/>
                </a:solidFill>
                <a:latin typeface="+mn-lt"/>
                <a:ea typeface="+mn-ea"/>
              </a:defRPr>
            </a:lvl1pPr>
          </a:lstStyle>
          <a:p>
            <a:pPr indent="0" algn="r" defTabSz="914400">
              <a:lnSpc>
                <a:spcPct val="100000"/>
              </a:lnSpc>
              <a:buNone/>
              <a:tabLst>
                <a:tab pos="0" algn="l"/>
              </a:tabLst>
            </a:pPr>
            <a:fld id="{E2688E50-B896-4303-9C32-5EEB3F8BBDBA}" type="slidenum">
              <a:rPr lang="id-ID" sz="1200" b="0" strike="noStrike" spc="-1">
                <a:solidFill>
                  <a:schemeClr val="dk1"/>
                </a:solidFill>
                <a:latin typeface="+mn-lt"/>
                <a:ea typeface="+mn-ea"/>
              </a:rPr>
              <a:t>24</a:t>
            </a:fld>
            <a:endParaRPr lang="es-ES" sz="1200" b="0" strike="noStrike" spc="-1">
              <a:solidFill>
                <a:srgbClr val="000000"/>
              </a:solidFill>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w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wmf"/><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Title Slid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2_Custom Layout">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4_Custom Layout">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245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Custom Layout">
    <p:bg>
      <p:bgPr>
        <a:solidFill>
          <a:srgbClr val="262E33">
            <a:alpha val="90000"/>
          </a:srgbClr>
        </a:solidFill>
        <a:effectLst/>
      </p:bgPr>
    </p:bg>
    <p:spTree>
      <p:nvGrpSpPr>
        <p:cNvPr id="1" name=""/>
        <p:cNvGrpSpPr/>
        <p:nvPr/>
      </p:nvGrpSpPr>
      <p:grpSpPr>
        <a:xfrm>
          <a:off x="0" y="0"/>
          <a:ext cx="0" cy="0"/>
          <a:chOff x="0" y="0"/>
          <a:chExt cx="0" cy="0"/>
        </a:xfrm>
      </p:grpSpPr>
      <p:sp>
        <p:nvSpPr>
          <p:cNvPr id="23" name="Rectangle 22"/>
          <p:cNvSpPr/>
          <p:nvPr userDrawn="1"/>
        </p:nvSpPr>
        <p:spPr>
          <a:xfrm>
            <a:off x="0" y="0"/>
            <a:ext cx="12192000" cy="6858000"/>
          </a:xfrm>
          <a:prstGeom prst="rect">
            <a:avLst/>
          </a:prstGeom>
          <a:solidFill>
            <a:srgbClr val="262E33">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10" name="Picture 9"/>
          <p:cNvPicPr>
            <a:picLocks noChangeAspect="1"/>
          </p:cNvPicPr>
          <p:nvPr userDrawn="1"/>
        </p:nvPicPr>
        <p:blipFill>
          <a:blip r:embed="rId2"/>
          <a:stretch>
            <a:fillRect/>
          </a:stretch>
        </p:blipFill>
        <p:spPr>
          <a:xfrm>
            <a:off x="-2089380" y="-959576"/>
            <a:ext cx="14592168" cy="7979330"/>
          </a:xfrm>
          <a:prstGeom prst="rect">
            <a:avLst/>
          </a:prstGeom>
        </p:spPr>
      </p:pic>
      <p:sp>
        <p:nvSpPr>
          <p:cNvPr id="15" name="Text Placeholder 11"/>
          <p:cNvSpPr>
            <a:spLocks noGrp="1"/>
          </p:cNvSpPr>
          <p:nvPr>
            <p:ph type="body" sz="quarter" idx="11"/>
          </p:nvPr>
        </p:nvSpPr>
        <p:spPr>
          <a:xfrm>
            <a:off x="476251" y="2227914"/>
            <a:ext cx="5155292" cy="803176"/>
          </a:xfrm>
        </p:spPr>
        <p:txBody>
          <a:bodyPr>
            <a:noAutofit/>
          </a:bodyPr>
          <a:lstStyle>
            <a:lvl1pPr marL="0" indent="0" algn="l">
              <a:spcBef>
                <a:spcPts val="0"/>
              </a:spcBef>
              <a:buNone/>
              <a:defRPr sz="4800">
                <a:solidFill>
                  <a:srgbClr val="F68A1F"/>
                </a:solidFill>
                <a:latin typeface="Proxima Nova" panose="02000506030000020004" pitchFamily="2" charset="0"/>
              </a:defRPr>
            </a:lvl1pPr>
          </a:lstStyle>
          <a:p>
            <a:pPr lvl="0"/>
            <a:endParaRPr lang="id-ID" dirty="0"/>
          </a:p>
        </p:txBody>
      </p:sp>
      <p:sp>
        <p:nvSpPr>
          <p:cNvPr id="16" name="Text Placeholder 11"/>
          <p:cNvSpPr>
            <a:spLocks noGrp="1"/>
          </p:cNvSpPr>
          <p:nvPr>
            <p:ph type="body" sz="quarter" idx="14"/>
          </p:nvPr>
        </p:nvSpPr>
        <p:spPr>
          <a:xfrm>
            <a:off x="476250" y="3315280"/>
            <a:ext cx="4574721" cy="647121"/>
          </a:xfrm>
        </p:spPr>
        <p:txBody>
          <a:bodyPr>
            <a:noAutofit/>
          </a:bodyPr>
          <a:lstStyle>
            <a:lvl1pPr marL="0" indent="0" algn="l">
              <a:spcBef>
                <a:spcPts val="0"/>
              </a:spcBef>
              <a:buNone/>
              <a:defRPr sz="1400">
                <a:solidFill>
                  <a:schemeClr val="tx2">
                    <a:lumMod val="75000"/>
                    <a:lumOff val="25000"/>
                  </a:schemeClr>
                </a:solidFill>
                <a:latin typeface="Proxima Nova" panose="02000506030000020004" pitchFamily="2" charset="0"/>
              </a:defRPr>
            </a:lvl1pPr>
          </a:lstStyle>
          <a:p>
            <a:pPr lvl="0"/>
            <a:endParaRPr lang="id-ID" dirty="0"/>
          </a:p>
        </p:txBody>
      </p:sp>
      <p:sp>
        <p:nvSpPr>
          <p:cNvPr id="18" name="Text Placeholder 11"/>
          <p:cNvSpPr>
            <a:spLocks noGrp="1"/>
          </p:cNvSpPr>
          <p:nvPr>
            <p:ph type="body" sz="quarter" idx="13"/>
          </p:nvPr>
        </p:nvSpPr>
        <p:spPr>
          <a:xfrm>
            <a:off x="476250" y="4182214"/>
            <a:ext cx="2692400" cy="383436"/>
          </a:xfrm>
          <a:prstGeom prst="roundRect">
            <a:avLst>
              <a:gd name="adj" fmla="val 50000"/>
            </a:avLst>
          </a:prstGeom>
          <a:ln>
            <a:solidFill>
              <a:srgbClr val="F68A1F"/>
            </a:solidFill>
          </a:ln>
        </p:spPr>
        <p:txBody>
          <a:bodyPr anchor="ctr">
            <a:normAutofit/>
          </a:bodyPr>
          <a:lstStyle>
            <a:lvl1pPr marL="0" indent="0" algn="ctr">
              <a:spcBef>
                <a:spcPts val="0"/>
              </a:spcBef>
              <a:buNone/>
              <a:defRPr sz="1200" spc="0">
                <a:solidFill>
                  <a:srgbClr val="F68A1F"/>
                </a:solidFill>
                <a:latin typeface="Proxima Nova" panose="02000506030000020004" pitchFamily="2" charset="0"/>
              </a:defRPr>
            </a:lvl1pPr>
          </a:lstStyle>
          <a:p>
            <a:pPr lvl="0"/>
            <a:endParaRPr lang="id-ID" dirty="0"/>
          </a:p>
        </p:txBody>
      </p:sp>
      <p:grpSp>
        <p:nvGrpSpPr>
          <p:cNvPr id="19" name="Group 18"/>
          <p:cNvGrpSpPr/>
          <p:nvPr userDrawn="1"/>
        </p:nvGrpSpPr>
        <p:grpSpPr>
          <a:xfrm>
            <a:off x="646975" y="4782628"/>
            <a:ext cx="1189990" cy="308953"/>
            <a:chOff x="7416799" y="5498123"/>
            <a:chExt cx="1189990" cy="308953"/>
          </a:xfrm>
          <a:solidFill>
            <a:schemeClr val="bg1">
              <a:lumMod val="75000"/>
            </a:schemeClr>
          </a:solidFill>
        </p:grpSpPr>
        <p:sp>
          <p:nvSpPr>
            <p:cNvPr id="20" name="Freeform 9"/>
            <p:cNvSpPr>
              <a:spLocks noEditPoints="1"/>
            </p:cNvSpPr>
            <p:nvPr userDrawn="1"/>
          </p:nvSpPr>
          <p:spPr bwMode="auto">
            <a:xfrm>
              <a:off x="7416799" y="5498123"/>
              <a:ext cx="301097" cy="308952"/>
            </a:xfrm>
            <a:custGeom>
              <a:avLst/>
              <a:gdLst>
                <a:gd name="T0" fmla="*/ 49 w 97"/>
                <a:gd name="T1" fmla="*/ 0 h 97"/>
                <a:gd name="T2" fmla="*/ 0 w 97"/>
                <a:gd name="T3" fmla="*/ 48 h 97"/>
                <a:gd name="T4" fmla="*/ 49 w 97"/>
                <a:gd name="T5" fmla="*/ 97 h 97"/>
                <a:gd name="T6" fmla="*/ 97 w 97"/>
                <a:gd name="T7" fmla="*/ 48 h 97"/>
                <a:gd name="T8" fmla="*/ 49 w 97"/>
                <a:gd name="T9" fmla="*/ 0 h 97"/>
                <a:gd name="T10" fmla="*/ 61 w 97"/>
                <a:gd name="T11" fmla="*/ 50 h 97"/>
                <a:gd name="T12" fmla="*/ 53 w 97"/>
                <a:gd name="T13" fmla="*/ 50 h 97"/>
                <a:gd name="T14" fmla="*/ 53 w 97"/>
                <a:gd name="T15" fmla="*/ 78 h 97"/>
                <a:gd name="T16" fmla="*/ 41 w 97"/>
                <a:gd name="T17" fmla="*/ 78 h 97"/>
                <a:gd name="T18" fmla="*/ 41 w 97"/>
                <a:gd name="T19" fmla="*/ 50 h 97"/>
                <a:gd name="T20" fmla="*/ 36 w 97"/>
                <a:gd name="T21" fmla="*/ 50 h 97"/>
                <a:gd name="T22" fmla="*/ 36 w 97"/>
                <a:gd name="T23" fmla="*/ 40 h 97"/>
                <a:gd name="T24" fmla="*/ 41 w 97"/>
                <a:gd name="T25" fmla="*/ 40 h 97"/>
                <a:gd name="T26" fmla="*/ 41 w 97"/>
                <a:gd name="T27" fmla="*/ 34 h 97"/>
                <a:gd name="T28" fmla="*/ 53 w 97"/>
                <a:gd name="T29" fmla="*/ 22 h 97"/>
                <a:gd name="T30" fmla="*/ 61 w 97"/>
                <a:gd name="T31" fmla="*/ 22 h 97"/>
                <a:gd name="T32" fmla="*/ 61 w 97"/>
                <a:gd name="T33" fmla="*/ 32 h 97"/>
                <a:gd name="T34" fmla="*/ 55 w 97"/>
                <a:gd name="T35" fmla="*/ 32 h 97"/>
                <a:gd name="T36" fmla="*/ 53 w 97"/>
                <a:gd name="T37" fmla="*/ 34 h 97"/>
                <a:gd name="T38" fmla="*/ 53 w 97"/>
                <a:gd name="T39" fmla="*/ 40 h 97"/>
                <a:gd name="T40" fmla="*/ 62 w 97"/>
                <a:gd name="T41" fmla="*/ 40 h 97"/>
                <a:gd name="T42" fmla="*/ 61 w 97"/>
                <a:gd name="T43" fmla="*/ 50 h 97"/>
                <a:gd name="T44" fmla="*/ 61 w 97"/>
                <a:gd name="T45" fmla="*/ 50 h 97"/>
                <a:gd name="T46" fmla="*/ 61 w 97"/>
                <a:gd name="T47" fmla="*/ 5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97">
                  <a:moveTo>
                    <a:pt x="49" y="0"/>
                  </a:moveTo>
                  <a:cubicBezTo>
                    <a:pt x="22" y="0"/>
                    <a:pt x="0" y="22"/>
                    <a:pt x="0" y="48"/>
                  </a:cubicBezTo>
                  <a:cubicBezTo>
                    <a:pt x="0" y="75"/>
                    <a:pt x="22" y="97"/>
                    <a:pt x="49" y="97"/>
                  </a:cubicBezTo>
                  <a:cubicBezTo>
                    <a:pt x="75" y="97"/>
                    <a:pt x="97" y="75"/>
                    <a:pt x="97" y="48"/>
                  </a:cubicBezTo>
                  <a:cubicBezTo>
                    <a:pt x="97" y="22"/>
                    <a:pt x="75" y="0"/>
                    <a:pt x="49" y="0"/>
                  </a:cubicBezTo>
                  <a:close/>
                  <a:moveTo>
                    <a:pt x="61" y="50"/>
                  </a:moveTo>
                  <a:cubicBezTo>
                    <a:pt x="53" y="50"/>
                    <a:pt x="53" y="50"/>
                    <a:pt x="53" y="50"/>
                  </a:cubicBezTo>
                  <a:cubicBezTo>
                    <a:pt x="53" y="78"/>
                    <a:pt x="53" y="78"/>
                    <a:pt x="53" y="78"/>
                  </a:cubicBezTo>
                  <a:cubicBezTo>
                    <a:pt x="41" y="78"/>
                    <a:pt x="41" y="78"/>
                    <a:pt x="41" y="78"/>
                  </a:cubicBezTo>
                  <a:cubicBezTo>
                    <a:pt x="41" y="50"/>
                    <a:pt x="41" y="50"/>
                    <a:pt x="41" y="50"/>
                  </a:cubicBezTo>
                  <a:cubicBezTo>
                    <a:pt x="36" y="50"/>
                    <a:pt x="36" y="50"/>
                    <a:pt x="36" y="50"/>
                  </a:cubicBezTo>
                  <a:cubicBezTo>
                    <a:pt x="36" y="40"/>
                    <a:pt x="36" y="40"/>
                    <a:pt x="36" y="40"/>
                  </a:cubicBezTo>
                  <a:cubicBezTo>
                    <a:pt x="41" y="40"/>
                    <a:pt x="41" y="40"/>
                    <a:pt x="41" y="40"/>
                  </a:cubicBezTo>
                  <a:cubicBezTo>
                    <a:pt x="41" y="34"/>
                    <a:pt x="41" y="34"/>
                    <a:pt x="41" y="34"/>
                  </a:cubicBezTo>
                  <a:cubicBezTo>
                    <a:pt x="41" y="29"/>
                    <a:pt x="43" y="22"/>
                    <a:pt x="53" y="22"/>
                  </a:cubicBezTo>
                  <a:cubicBezTo>
                    <a:pt x="61" y="22"/>
                    <a:pt x="61" y="22"/>
                    <a:pt x="61" y="22"/>
                  </a:cubicBezTo>
                  <a:cubicBezTo>
                    <a:pt x="61" y="32"/>
                    <a:pt x="61" y="32"/>
                    <a:pt x="61" y="32"/>
                  </a:cubicBezTo>
                  <a:cubicBezTo>
                    <a:pt x="55" y="32"/>
                    <a:pt x="55" y="32"/>
                    <a:pt x="55" y="32"/>
                  </a:cubicBezTo>
                  <a:cubicBezTo>
                    <a:pt x="54" y="32"/>
                    <a:pt x="53" y="32"/>
                    <a:pt x="53" y="34"/>
                  </a:cubicBezTo>
                  <a:cubicBezTo>
                    <a:pt x="53" y="40"/>
                    <a:pt x="53" y="40"/>
                    <a:pt x="53" y="40"/>
                  </a:cubicBezTo>
                  <a:cubicBezTo>
                    <a:pt x="62" y="40"/>
                    <a:pt x="62" y="40"/>
                    <a:pt x="62" y="40"/>
                  </a:cubicBezTo>
                  <a:lnTo>
                    <a:pt x="61" y="50"/>
                  </a:lnTo>
                  <a:close/>
                  <a:moveTo>
                    <a:pt x="61" y="50"/>
                  </a:moveTo>
                  <a:cubicBezTo>
                    <a:pt x="61" y="50"/>
                    <a:pt x="61" y="50"/>
                    <a:pt x="61" y="5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id-ID"/>
            </a:p>
          </p:txBody>
        </p:sp>
        <p:sp>
          <p:nvSpPr>
            <p:cNvPr id="21" name="Freeform 10"/>
            <p:cNvSpPr>
              <a:spLocks noEditPoints="1"/>
            </p:cNvSpPr>
            <p:nvPr userDrawn="1"/>
          </p:nvSpPr>
          <p:spPr bwMode="auto">
            <a:xfrm>
              <a:off x="7859281" y="5498123"/>
              <a:ext cx="301097" cy="308952"/>
            </a:xfrm>
            <a:custGeom>
              <a:avLst/>
              <a:gdLst>
                <a:gd name="T0" fmla="*/ 48 w 97"/>
                <a:gd name="T1" fmla="*/ 0 h 97"/>
                <a:gd name="T2" fmla="*/ 0 w 97"/>
                <a:gd name="T3" fmla="*/ 48 h 97"/>
                <a:gd name="T4" fmla="*/ 48 w 97"/>
                <a:gd name="T5" fmla="*/ 97 h 97"/>
                <a:gd name="T6" fmla="*/ 97 w 97"/>
                <a:gd name="T7" fmla="*/ 48 h 97"/>
                <a:gd name="T8" fmla="*/ 48 w 97"/>
                <a:gd name="T9" fmla="*/ 0 h 97"/>
                <a:gd name="T10" fmla="*/ 72 w 97"/>
                <a:gd name="T11" fmla="*/ 41 h 97"/>
                <a:gd name="T12" fmla="*/ 72 w 97"/>
                <a:gd name="T13" fmla="*/ 42 h 97"/>
                <a:gd name="T14" fmla="*/ 39 w 97"/>
                <a:gd name="T15" fmla="*/ 75 h 97"/>
                <a:gd name="T16" fmla="*/ 21 w 97"/>
                <a:gd name="T17" fmla="*/ 70 h 97"/>
                <a:gd name="T18" fmla="*/ 24 w 97"/>
                <a:gd name="T19" fmla="*/ 70 h 97"/>
                <a:gd name="T20" fmla="*/ 39 w 97"/>
                <a:gd name="T21" fmla="*/ 65 h 97"/>
                <a:gd name="T22" fmla="*/ 28 w 97"/>
                <a:gd name="T23" fmla="*/ 57 h 97"/>
                <a:gd name="T24" fmla="*/ 30 w 97"/>
                <a:gd name="T25" fmla="*/ 57 h 97"/>
                <a:gd name="T26" fmla="*/ 33 w 97"/>
                <a:gd name="T27" fmla="*/ 57 h 97"/>
                <a:gd name="T28" fmla="*/ 24 w 97"/>
                <a:gd name="T29" fmla="*/ 46 h 97"/>
                <a:gd name="T30" fmla="*/ 24 w 97"/>
                <a:gd name="T31" fmla="*/ 45 h 97"/>
                <a:gd name="T32" fmla="*/ 29 w 97"/>
                <a:gd name="T33" fmla="*/ 47 h 97"/>
                <a:gd name="T34" fmla="*/ 24 w 97"/>
                <a:gd name="T35" fmla="*/ 37 h 97"/>
                <a:gd name="T36" fmla="*/ 25 w 97"/>
                <a:gd name="T37" fmla="*/ 31 h 97"/>
                <a:gd name="T38" fmla="*/ 49 w 97"/>
                <a:gd name="T39" fmla="*/ 44 h 97"/>
                <a:gd name="T40" fmla="*/ 49 w 97"/>
                <a:gd name="T41" fmla="*/ 41 h 97"/>
                <a:gd name="T42" fmla="*/ 61 w 97"/>
                <a:gd name="T43" fmla="*/ 29 h 97"/>
                <a:gd name="T44" fmla="*/ 69 w 97"/>
                <a:gd name="T45" fmla="*/ 33 h 97"/>
                <a:gd name="T46" fmla="*/ 76 w 97"/>
                <a:gd name="T47" fmla="*/ 30 h 97"/>
                <a:gd name="T48" fmla="*/ 71 w 97"/>
                <a:gd name="T49" fmla="*/ 37 h 97"/>
                <a:gd name="T50" fmla="*/ 78 w 97"/>
                <a:gd name="T51" fmla="*/ 35 h 97"/>
                <a:gd name="T52" fmla="*/ 72 w 97"/>
                <a:gd name="T53" fmla="*/ 4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7" h="97">
                  <a:moveTo>
                    <a:pt x="48" y="0"/>
                  </a:moveTo>
                  <a:cubicBezTo>
                    <a:pt x="21" y="0"/>
                    <a:pt x="0" y="22"/>
                    <a:pt x="0" y="48"/>
                  </a:cubicBezTo>
                  <a:cubicBezTo>
                    <a:pt x="0" y="75"/>
                    <a:pt x="21" y="97"/>
                    <a:pt x="48" y="97"/>
                  </a:cubicBezTo>
                  <a:cubicBezTo>
                    <a:pt x="75" y="97"/>
                    <a:pt x="97" y="75"/>
                    <a:pt x="97" y="48"/>
                  </a:cubicBezTo>
                  <a:cubicBezTo>
                    <a:pt x="97" y="22"/>
                    <a:pt x="75" y="0"/>
                    <a:pt x="48" y="0"/>
                  </a:cubicBezTo>
                  <a:close/>
                  <a:moveTo>
                    <a:pt x="72" y="41"/>
                  </a:moveTo>
                  <a:cubicBezTo>
                    <a:pt x="72" y="41"/>
                    <a:pt x="72" y="42"/>
                    <a:pt x="72" y="42"/>
                  </a:cubicBezTo>
                  <a:cubicBezTo>
                    <a:pt x="72" y="58"/>
                    <a:pt x="61" y="75"/>
                    <a:pt x="39" y="75"/>
                  </a:cubicBezTo>
                  <a:cubicBezTo>
                    <a:pt x="33" y="75"/>
                    <a:pt x="27" y="73"/>
                    <a:pt x="21" y="70"/>
                  </a:cubicBezTo>
                  <a:cubicBezTo>
                    <a:pt x="22" y="70"/>
                    <a:pt x="23" y="70"/>
                    <a:pt x="24" y="70"/>
                  </a:cubicBezTo>
                  <a:cubicBezTo>
                    <a:pt x="30" y="70"/>
                    <a:pt x="35" y="68"/>
                    <a:pt x="39" y="65"/>
                  </a:cubicBezTo>
                  <a:cubicBezTo>
                    <a:pt x="34" y="65"/>
                    <a:pt x="29" y="62"/>
                    <a:pt x="28" y="57"/>
                  </a:cubicBezTo>
                  <a:cubicBezTo>
                    <a:pt x="29" y="57"/>
                    <a:pt x="29" y="57"/>
                    <a:pt x="30" y="57"/>
                  </a:cubicBezTo>
                  <a:cubicBezTo>
                    <a:pt x="31" y="57"/>
                    <a:pt x="32" y="57"/>
                    <a:pt x="33" y="57"/>
                  </a:cubicBezTo>
                  <a:cubicBezTo>
                    <a:pt x="28" y="56"/>
                    <a:pt x="24" y="51"/>
                    <a:pt x="24" y="46"/>
                  </a:cubicBezTo>
                  <a:cubicBezTo>
                    <a:pt x="24" y="46"/>
                    <a:pt x="24" y="45"/>
                    <a:pt x="24" y="45"/>
                  </a:cubicBezTo>
                  <a:cubicBezTo>
                    <a:pt x="25" y="46"/>
                    <a:pt x="27" y="47"/>
                    <a:pt x="29" y="47"/>
                  </a:cubicBezTo>
                  <a:cubicBezTo>
                    <a:pt x="26" y="45"/>
                    <a:pt x="24" y="41"/>
                    <a:pt x="24" y="37"/>
                  </a:cubicBezTo>
                  <a:cubicBezTo>
                    <a:pt x="24" y="35"/>
                    <a:pt x="24" y="33"/>
                    <a:pt x="25" y="31"/>
                  </a:cubicBezTo>
                  <a:cubicBezTo>
                    <a:pt x="31" y="38"/>
                    <a:pt x="40" y="43"/>
                    <a:pt x="49" y="44"/>
                  </a:cubicBezTo>
                  <a:cubicBezTo>
                    <a:pt x="49" y="43"/>
                    <a:pt x="49" y="42"/>
                    <a:pt x="49" y="41"/>
                  </a:cubicBezTo>
                  <a:cubicBezTo>
                    <a:pt x="49" y="34"/>
                    <a:pt x="54" y="29"/>
                    <a:pt x="61" y="29"/>
                  </a:cubicBezTo>
                  <a:cubicBezTo>
                    <a:pt x="64" y="29"/>
                    <a:pt x="67" y="31"/>
                    <a:pt x="69" y="33"/>
                  </a:cubicBezTo>
                  <a:cubicBezTo>
                    <a:pt x="72" y="32"/>
                    <a:pt x="74" y="31"/>
                    <a:pt x="76" y="30"/>
                  </a:cubicBezTo>
                  <a:cubicBezTo>
                    <a:pt x="76" y="33"/>
                    <a:pt x="74" y="35"/>
                    <a:pt x="71" y="37"/>
                  </a:cubicBezTo>
                  <a:cubicBezTo>
                    <a:pt x="74" y="36"/>
                    <a:pt x="76" y="36"/>
                    <a:pt x="78" y="35"/>
                  </a:cubicBezTo>
                  <a:cubicBezTo>
                    <a:pt x="76" y="37"/>
                    <a:pt x="75" y="39"/>
                    <a:pt x="72"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id-ID"/>
            </a:p>
          </p:txBody>
        </p:sp>
        <p:sp>
          <p:nvSpPr>
            <p:cNvPr id="22" name="Freeform 11"/>
            <p:cNvSpPr>
              <a:spLocks noEditPoints="1"/>
            </p:cNvSpPr>
            <p:nvPr userDrawn="1"/>
          </p:nvSpPr>
          <p:spPr bwMode="auto">
            <a:xfrm>
              <a:off x="8310928" y="5504669"/>
              <a:ext cx="295861" cy="302407"/>
            </a:xfrm>
            <a:custGeom>
              <a:avLst/>
              <a:gdLst>
                <a:gd name="T0" fmla="*/ 88 w 95"/>
                <a:gd name="T1" fmla="*/ 0 h 95"/>
                <a:gd name="T2" fmla="*/ 7 w 95"/>
                <a:gd name="T3" fmla="*/ 0 h 95"/>
                <a:gd name="T4" fmla="*/ 0 w 95"/>
                <a:gd name="T5" fmla="*/ 7 h 95"/>
                <a:gd name="T6" fmla="*/ 0 w 95"/>
                <a:gd name="T7" fmla="*/ 88 h 95"/>
                <a:gd name="T8" fmla="*/ 7 w 95"/>
                <a:gd name="T9" fmla="*/ 95 h 95"/>
                <a:gd name="T10" fmla="*/ 88 w 95"/>
                <a:gd name="T11" fmla="*/ 95 h 95"/>
                <a:gd name="T12" fmla="*/ 95 w 95"/>
                <a:gd name="T13" fmla="*/ 88 h 95"/>
                <a:gd name="T14" fmla="*/ 95 w 95"/>
                <a:gd name="T15" fmla="*/ 7 h 95"/>
                <a:gd name="T16" fmla="*/ 88 w 95"/>
                <a:gd name="T17" fmla="*/ 0 h 95"/>
                <a:gd name="T18" fmla="*/ 29 w 95"/>
                <a:gd name="T19" fmla="*/ 79 h 95"/>
                <a:gd name="T20" fmla="*/ 15 w 95"/>
                <a:gd name="T21" fmla="*/ 79 h 95"/>
                <a:gd name="T22" fmla="*/ 15 w 95"/>
                <a:gd name="T23" fmla="*/ 36 h 95"/>
                <a:gd name="T24" fmla="*/ 29 w 95"/>
                <a:gd name="T25" fmla="*/ 36 h 95"/>
                <a:gd name="T26" fmla="*/ 29 w 95"/>
                <a:gd name="T27" fmla="*/ 79 h 95"/>
                <a:gd name="T28" fmla="*/ 22 w 95"/>
                <a:gd name="T29" fmla="*/ 31 h 95"/>
                <a:gd name="T30" fmla="*/ 22 w 95"/>
                <a:gd name="T31" fmla="*/ 31 h 95"/>
                <a:gd name="T32" fmla="*/ 14 w 95"/>
                <a:gd name="T33" fmla="*/ 23 h 95"/>
                <a:gd name="T34" fmla="*/ 22 w 95"/>
                <a:gd name="T35" fmla="*/ 16 h 95"/>
                <a:gd name="T36" fmla="*/ 30 w 95"/>
                <a:gd name="T37" fmla="*/ 23 h 95"/>
                <a:gd name="T38" fmla="*/ 22 w 95"/>
                <a:gd name="T39" fmla="*/ 31 h 95"/>
                <a:gd name="T40" fmla="*/ 80 w 95"/>
                <a:gd name="T41" fmla="*/ 79 h 95"/>
                <a:gd name="T42" fmla="*/ 66 w 95"/>
                <a:gd name="T43" fmla="*/ 79 h 95"/>
                <a:gd name="T44" fmla="*/ 66 w 95"/>
                <a:gd name="T45" fmla="*/ 56 h 95"/>
                <a:gd name="T46" fmla="*/ 59 w 95"/>
                <a:gd name="T47" fmla="*/ 47 h 95"/>
                <a:gd name="T48" fmla="*/ 52 w 95"/>
                <a:gd name="T49" fmla="*/ 52 h 95"/>
                <a:gd name="T50" fmla="*/ 51 w 95"/>
                <a:gd name="T51" fmla="*/ 55 h 95"/>
                <a:gd name="T52" fmla="*/ 51 w 95"/>
                <a:gd name="T53" fmla="*/ 79 h 95"/>
                <a:gd name="T54" fmla="*/ 37 w 95"/>
                <a:gd name="T55" fmla="*/ 79 h 95"/>
                <a:gd name="T56" fmla="*/ 37 w 95"/>
                <a:gd name="T57" fmla="*/ 36 h 95"/>
                <a:gd name="T58" fmla="*/ 51 w 95"/>
                <a:gd name="T59" fmla="*/ 36 h 95"/>
                <a:gd name="T60" fmla="*/ 51 w 95"/>
                <a:gd name="T61" fmla="*/ 42 h 95"/>
                <a:gd name="T62" fmla="*/ 64 w 95"/>
                <a:gd name="T63" fmla="*/ 35 h 95"/>
                <a:gd name="T64" fmla="*/ 80 w 95"/>
                <a:gd name="T65" fmla="*/ 55 h 95"/>
                <a:gd name="T66" fmla="*/ 80 w 95"/>
                <a:gd name="T67" fmla="*/ 79 h 95"/>
                <a:gd name="T68" fmla="*/ 51 w 95"/>
                <a:gd name="T69" fmla="*/ 43 h 95"/>
                <a:gd name="T70" fmla="*/ 51 w 95"/>
                <a:gd name="T71" fmla="*/ 42 h 95"/>
                <a:gd name="T72" fmla="*/ 51 w 95"/>
                <a:gd name="T73" fmla="*/ 43 h 95"/>
                <a:gd name="T74" fmla="*/ 51 w 95"/>
                <a:gd name="T75" fmla="*/ 43 h 95"/>
                <a:gd name="T76" fmla="*/ 51 w 95"/>
                <a:gd name="T77" fmla="*/ 4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5" h="95">
                  <a:moveTo>
                    <a:pt x="88" y="0"/>
                  </a:moveTo>
                  <a:cubicBezTo>
                    <a:pt x="7" y="0"/>
                    <a:pt x="7" y="0"/>
                    <a:pt x="7" y="0"/>
                  </a:cubicBezTo>
                  <a:cubicBezTo>
                    <a:pt x="3" y="0"/>
                    <a:pt x="0" y="3"/>
                    <a:pt x="0" y="7"/>
                  </a:cubicBezTo>
                  <a:cubicBezTo>
                    <a:pt x="0" y="88"/>
                    <a:pt x="0" y="88"/>
                    <a:pt x="0" y="88"/>
                  </a:cubicBezTo>
                  <a:cubicBezTo>
                    <a:pt x="0" y="92"/>
                    <a:pt x="3" y="95"/>
                    <a:pt x="7" y="95"/>
                  </a:cubicBezTo>
                  <a:cubicBezTo>
                    <a:pt x="88" y="95"/>
                    <a:pt x="88" y="95"/>
                    <a:pt x="88" y="95"/>
                  </a:cubicBezTo>
                  <a:cubicBezTo>
                    <a:pt x="92" y="95"/>
                    <a:pt x="95" y="92"/>
                    <a:pt x="95" y="88"/>
                  </a:cubicBezTo>
                  <a:cubicBezTo>
                    <a:pt x="95" y="7"/>
                    <a:pt x="95" y="7"/>
                    <a:pt x="95" y="7"/>
                  </a:cubicBezTo>
                  <a:cubicBezTo>
                    <a:pt x="95" y="3"/>
                    <a:pt x="92" y="0"/>
                    <a:pt x="88" y="0"/>
                  </a:cubicBezTo>
                  <a:close/>
                  <a:moveTo>
                    <a:pt x="29" y="79"/>
                  </a:moveTo>
                  <a:cubicBezTo>
                    <a:pt x="15" y="79"/>
                    <a:pt x="15" y="79"/>
                    <a:pt x="15" y="79"/>
                  </a:cubicBezTo>
                  <a:cubicBezTo>
                    <a:pt x="15" y="36"/>
                    <a:pt x="15" y="36"/>
                    <a:pt x="15" y="36"/>
                  </a:cubicBezTo>
                  <a:cubicBezTo>
                    <a:pt x="29" y="36"/>
                    <a:pt x="29" y="36"/>
                    <a:pt x="29" y="36"/>
                  </a:cubicBezTo>
                  <a:lnTo>
                    <a:pt x="29" y="79"/>
                  </a:lnTo>
                  <a:close/>
                  <a:moveTo>
                    <a:pt x="22" y="31"/>
                  </a:moveTo>
                  <a:cubicBezTo>
                    <a:pt x="22" y="31"/>
                    <a:pt x="22" y="31"/>
                    <a:pt x="22" y="31"/>
                  </a:cubicBezTo>
                  <a:cubicBezTo>
                    <a:pt x="17" y="31"/>
                    <a:pt x="14" y="27"/>
                    <a:pt x="14" y="23"/>
                  </a:cubicBezTo>
                  <a:cubicBezTo>
                    <a:pt x="14" y="19"/>
                    <a:pt x="17" y="16"/>
                    <a:pt x="22" y="16"/>
                  </a:cubicBezTo>
                  <a:cubicBezTo>
                    <a:pt x="27" y="16"/>
                    <a:pt x="30" y="19"/>
                    <a:pt x="30" y="23"/>
                  </a:cubicBezTo>
                  <a:cubicBezTo>
                    <a:pt x="30" y="27"/>
                    <a:pt x="27" y="31"/>
                    <a:pt x="22" y="31"/>
                  </a:cubicBezTo>
                  <a:close/>
                  <a:moveTo>
                    <a:pt x="80" y="79"/>
                  </a:moveTo>
                  <a:cubicBezTo>
                    <a:pt x="66" y="79"/>
                    <a:pt x="66" y="79"/>
                    <a:pt x="66" y="79"/>
                  </a:cubicBezTo>
                  <a:cubicBezTo>
                    <a:pt x="66" y="56"/>
                    <a:pt x="66" y="56"/>
                    <a:pt x="66" y="56"/>
                  </a:cubicBezTo>
                  <a:cubicBezTo>
                    <a:pt x="66" y="51"/>
                    <a:pt x="64" y="47"/>
                    <a:pt x="59" y="47"/>
                  </a:cubicBezTo>
                  <a:cubicBezTo>
                    <a:pt x="55" y="47"/>
                    <a:pt x="53" y="49"/>
                    <a:pt x="52" y="52"/>
                  </a:cubicBezTo>
                  <a:cubicBezTo>
                    <a:pt x="51" y="53"/>
                    <a:pt x="51" y="54"/>
                    <a:pt x="51" y="55"/>
                  </a:cubicBezTo>
                  <a:cubicBezTo>
                    <a:pt x="51" y="79"/>
                    <a:pt x="51" y="79"/>
                    <a:pt x="51" y="79"/>
                  </a:cubicBezTo>
                  <a:cubicBezTo>
                    <a:pt x="37" y="79"/>
                    <a:pt x="37" y="79"/>
                    <a:pt x="37" y="79"/>
                  </a:cubicBezTo>
                  <a:cubicBezTo>
                    <a:pt x="37" y="79"/>
                    <a:pt x="37" y="40"/>
                    <a:pt x="37" y="36"/>
                  </a:cubicBezTo>
                  <a:cubicBezTo>
                    <a:pt x="51" y="36"/>
                    <a:pt x="51" y="36"/>
                    <a:pt x="51" y="36"/>
                  </a:cubicBezTo>
                  <a:cubicBezTo>
                    <a:pt x="51" y="42"/>
                    <a:pt x="51" y="42"/>
                    <a:pt x="51" y="42"/>
                  </a:cubicBezTo>
                  <a:cubicBezTo>
                    <a:pt x="53" y="40"/>
                    <a:pt x="56" y="35"/>
                    <a:pt x="64" y="35"/>
                  </a:cubicBezTo>
                  <a:cubicBezTo>
                    <a:pt x="73" y="35"/>
                    <a:pt x="80" y="41"/>
                    <a:pt x="80" y="55"/>
                  </a:cubicBezTo>
                  <a:lnTo>
                    <a:pt x="80" y="79"/>
                  </a:lnTo>
                  <a:close/>
                  <a:moveTo>
                    <a:pt x="51" y="43"/>
                  </a:moveTo>
                  <a:cubicBezTo>
                    <a:pt x="51" y="43"/>
                    <a:pt x="51" y="42"/>
                    <a:pt x="51" y="42"/>
                  </a:cubicBezTo>
                  <a:cubicBezTo>
                    <a:pt x="51" y="43"/>
                    <a:pt x="51" y="43"/>
                    <a:pt x="51" y="43"/>
                  </a:cubicBezTo>
                  <a:close/>
                  <a:moveTo>
                    <a:pt x="51" y="43"/>
                  </a:moveTo>
                  <a:cubicBezTo>
                    <a:pt x="51" y="43"/>
                    <a:pt x="51" y="43"/>
                    <a:pt x="51" y="4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id-ID"/>
            </a:p>
          </p:txBody>
        </p:sp>
      </p:grpSp>
      <p:sp>
        <p:nvSpPr>
          <p:cNvPr id="2" name="Rounded Rectangle 1"/>
          <p:cNvSpPr/>
          <p:nvPr userDrawn="1"/>
        </p:nvSpPr>
        <p:spPr>
          <a:xfrm>
            <a:off x="583842" y="3039906"/>
            <a:ext cx="806712" cy="75576"/>
          </a:xfrm>
          <a:prstGeom prst="roundRect">
            <a:avLst>
              <a:gd name="adj" fmla="val 50000"/>
            </a:avLst>
          </a:prstGeom>
          <a:solidFill>
            <a:srgbClr val="F68A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24" name="Picture 2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5365" y="1503123"/>
            <a:ext cx="2743200" cy="715975"/>
          </a:xfrm>
          <a:prstGeom prst="rect">
            <a:avLst/>
          </a:prstGeom>
        </p:spPr>
      </p:pic>
    </p:spTree>
    <p:extLst>
      <p:ext uri="{BB962C8B-B14F-4D97-AF65-F5344CB8AC3E}">
        <p14:creationId xmlns:p14="http://schemas.microsoft.com/office/powerpoint/2010/main" val="1367477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0825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6166" y="0"/>
            <a:ext cx="12185833" cy="6877050"/>
          </a:xfrm>
          <a:prstGeom prst="rect">
            <a:avLst/>
          </a:prstGeom>
        </p:spPr>
      </p:pic>
      <p:sp>
        <p:nvSpPr>
          <p:cNvPr id="8" name="Text Placeholder 11"/>
          <p:cNvSpPr>
            <a:spLocks noGrp="1"/>
          </p:cNvSpPr>
          <p:nvPr>
            <p:ph type="body" sz="quarter" idx="13"/>
          </p:nvPr>
        </p:nvSpPr>
        <p:spPr>
          <a:xfrm>
            <a:off x="8136601" y="4855954"/>
            <a:ext cx="2692400" cy="383436"/>
          </a:xfrm>
          <a:prstGeom prst="roundRect">
            <a:avLst>
              <a:gd name="adj" fmla="val 50000"/>
            </a:avLst>
          </a:prstGeom>
          <a:ln>
            <a:solidFill>
              <a:schemeClr val="bg1"/>
            </a:solidFill>
          </a:ln>
        </p:spPr>
        <p:txBody>
          <a:bodyPr anchor="ctr">
            <a:normAutofit/>
          </a:bodyPr>
          <a:lstStyle>
            <a:lvl1pPr marL="0" indent="0" algn="ctr">
              <a:spcBef>
                <a:spcPts val="0"/>
              </a:spcBef>
              <a:buNone/>
              <a:defRPr sz="1200" spc="0">
                <a:solidFill>
                  <a:schemeClr val="bg1"/>
                </a:solidFill>
                <a:latin typeface="Proxima Nova" panose="02000506030000020004" pitchFamily="2" charset="0"/>
              </a:defRPr>
            </a:lvl1pPr>
          </a:lstStyle>
          <a:p>
            <a:pPr lvl="0"/>
            <a:endParaRPr lang="id-ID" dirty="0"/>
          </a:p>
        </p:txBody>
      </p:sp>
      <p:grpSp>
        <p:nvGrpSpPr>
          <p:cNvPr id="15" name="Group 14"/>
          <p:cNvGrpSpPr/>
          <p:nvPr userDrawn="1"/>
        </p:nvGrpSpPr>
        <p:grpSpPr>
          <a:xfrm>
            <a:off x="8887806" y="5498123"/>
            <a:ext cx="1189990" cy="308953"/>
            <a:chOff x="7416799" y="5498123"/>
            <a:chExt cx="1189990" cy="308953"/>
          </a:xfrm>
        </p:grpSpPr>
        <p:sp>
          <p:nvSpPr>
            <p:cNvPr id="9" name="Freeform 9"/>
            <p:cNvSpPr>
              <a:spLocks noEditPoints="1"/>
            </p:cNvSpPr>
            <p:nvPr userDrawn="1"/>
          </p:nvSpPr>
          <p:spPr bwMode="auto">
            <a:xfrm>
              <a:off x="7416799" y="5498123"/>
              <a:ext cx="301097" cy="308952"/>
            </a:xfrm>
            <a:custGeom>
              <a:avLst/>
              <a:gdLst>
                <a:gd name="T0" fmla="*/ 49 w 97"/>
                <a:gd name="T1" fmla="*/ 0 h 97"/>
                <a:gd name="T2" fmla="*/ 0 w 97"/>
                <a:gd name="T3" fmla="*/ 48 h 97"/>
                <a:gd name="T4" fmla="*/ 49 w 97"/>
                <a:gd name="T5" fmla="*/ 97 h 97"/>
                <a:gd name="T6" fmla="*/ 97 w 97"/>
                <a:gd name="T7" fmla="*/ 48 h 97"/>
                <a:gd name="T8" fmla="*/ 49 w 97"/>
                <a:gd name="T9" fmla="*/ 0 h 97"/>
                <a:gd name="T10" fmla="*/ 61 w 97"/>
                <a:gd name="T11" fmla="*/ 50 h 97"/>
                <a:gd name="T12" fmla="*/ 53 w 97"/>
                <a:gd name="T13" fmla="*/ 50 h 97"/>
                <a:gd name="T14" fmla="*/ 53 w 97"/>
                <a:gd name="T15" fmla="*/ 78 h 97"/>
                <a:gd name="T16" fmla="*/ 41 w 97"/>
                <a:gd name="T17" fmla="*/ 78 h 97"/>
                <a:gd name="T18" fmla="*/ 41 w 97"/>
                <a:gd name="T19" fmla="*/ 50 h 97"/>
                <a:gd name="T20" fmla="*/ 36 w 97"/>
                <a:gd name="T21" fmla="*/ 50 h 97"/>
                <a:gd name="T22" fmla="*/ 36 w 97"/>
                <a:gd name="T23" fmla="*/ 40 h 97"/>
                <a:gd name="T24" fmla="*/ 41 w 97"/>
                <a:gd name="T25" fmla="*/ 40 h 97"/>
                <a:gd name="T26" fmla="*/ 41 w 97"/>
                <a:gd name="T27" fmla="*/ 34 h 97"/>
                <a:gd name="T28" fmla="*/ 53 w 97"/>
                <a:gd name="T29" fmla="*/ 22 h 97"/>
                <a:gd name="T30" fmla="*/ 61 w 97"/>
                <a:gd name="T31" fmla="*/ 22 h 97"/>
                <a:gd name="T32" fmla="*/ 61 w 97"/>
                <a:gd name="T33" fmla="*/ 32 h 97"/>
                <a:gd name="T34" fmla="*/ 55 w 97"/>
                <a:gd name="T35" fmla="*/ 32 h 97"/>
                <a:gd name="T36" fmla="*/ 53 w 97"/>
                <a:gd name="T37" fmla="*/ 34 h 97"/>
                <a:gd name="T38" fmla="*/ 53 w 97"/>
                <a:gd name="T39" fmla="*/ 40 h 97"/>
                <a:gd name="T40" fmla="*/ 62 w 97"/>
                <a:gd name="T41" fmla="*/ 40 h 97"/>
                <a:gd name="T42" fmla="*/ 61 w 97"/>
                <a:gd name="T43" fmla="*/ 50 h 97"/>
                <a:gd name="T44" fmla="*/ 61 w 97"/>
                <a:gd name="T45" fmla="*/ 50 h 97"/>
                <a:gd name="T46" fmla="*/ 61 w 97"/>
                <a:gd name="T47" fmla="*/ 5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97">
                  <a:moveTo>
                    <a:pt x="49" y="0"/>
                  </a:moveTo>
                  <a:cubicBezTo>
                    <a:pt x="22" y="0"/>
                    <a:pt x="0" y="22"/>
                    <a:pt x="0" y="48"/>
                  </a:cubicBezTo>
                  <a:cubicBezTo>
                    <a:pt x="0" y="75"/>
                    <a:pt x="22" y="97"/>
                    <a:pt x="49" y="97"/>
                  </a:cubicBezTo>
                  <a:cubicBezTo>
                    <a:pt x="75" y="97"/>
                    <a:pt x="97" y="75"/>
                    <a:pt x="97" y="48"/>
                  </a:cubicBezTo>
                  <a:cubicBezTo>
                    <a:pt x="97" y="22"/>
                    <a:pt x="75" y="0"/>
                    <a:pt x="49" y="0"/>
                  </a:cubicBezTo>
                  <a:close/>
                  <a:moveTo>
                    <a:pt x="61" y="50"/>
                  </a:moveTo>
                  <a:cubicBezTo>
                    <a:pt x="53" y="50"/>
                    <a:pt x="53" y="50"/>
                    <a:pt x="53" y="50"/>
                  </a:cubicBezTo>
                  <a:cubicBezTo>
                    <a:pt x="53" y="78"/>
                    <a:pt x="53" y="78"/>
                    <a:pt x="53" y="78"/>
                  </a:cubicBezTo>
                  <a:cubicBezTo>
                    <a:pt x="41" y="78"/>
                    <a:pt x="41" y="78"/>
                    <a:pt x="41" y="78"/>
                  </a:cubicBezTo>
                  <a:cubicBezTo>
                    <a:pt x="41" y="50"/>
                    <a:pt x="41" y="50"/>
                    <a:pt x="41" y="50"/>
                  </a:cubicBezTo>
                  <a:cubicBezTo>
                    <a:pt x="36" y="50"/>
                    <a:pt x="36" y="50"/>
                    <a:pt x="36" y="50"/>
                  </a:cubicBezTo>
                  <a:cubicBezTo>
                    <a:pt x="36" y="40"/>
                    <a:pt x="36" y="40"/>
                    <a:pt x="36" y="40"/>
                  </a:cubicBezTo>
                  <a:cubicBezTo>
                    <a:pt x="41" y="40"/>
                    <a:pt x="41" y="40"/>
                    <a:pt x="41" y="40"/>
                  </a:cubicBezTo>
                  <a:cubicBezTo>
                    <a:pt x="41" y="34"/>
                    <a:pt x="41" y="34"/>
                    <a:pt x="41" y="34"/>
                  </a:cubicBezTo>
                  <a:cubicBezTo>
                    <a:pt x="41" y="29"/>
                    <a:pt x="43" y="22"/>
                    <a:pt x="53" y="22"/>
                  </a:cubicBezTo>
                  <a:cubicBezTo>
                    <a:pt x="61" y="22"/>
                    <a:pt x="61" y="22"/>
                    <a:pt x="61" y="22"/>
                  </a:cubicBezTo>
                  <a:cubicBezTo>
                    <a:pt x="61" y="32"/>
                    <a:pt x="61" y="32"/>
                    <a:pt x="61" y="32"/>
                  </a:cubicBezTo>
                  <a:cubicBezTo>
                    <a:pt x="55" y="32"/>
                    <a:pt x="55" y="32"/>
                    <a:pt x="55" y="32"/>
                  </a:cubicBezTo>
                  <a:cubicBezTo>
                    <a:pt x="54" y="32"/>
                    <a:pt x="53" y="32"/>
                    <a:pt x="53" y="34"/>
                  </a:cubicBezTo>
                  <a:cubicBezTo>
                    <a:pt x="53" y="40"/>
                    <a:pt x="53" y="40"/>
                    <a:pt x="53" y="40"/>
                  </a:cubicBezTo>
                  <a:cubicBezTo>
                    <a:pt x="62" y="40"/>
                    <a:pt x="62" y="40"/>
                    <a:pt x="62" y="40"/>
                  </a:cubicBezTo>
                  <a:lnTo>
                    <a:pt x="61" y="50"/>
                  </a:lnTo>
                  <a:close/>
                  <a:moveTo>
                    <a:pt x="61" y="50"/>
                  </a:moveTo>
                  <a:cubicBezTo>
                    <a:pt x="61" y="50"/>
                    <a:pt x="61" y="50"/>
                    <a:pt x="61" y="50"/>
                  </a:cubicBezTo>
                </a:path>
              </a:pathLst>
            </a:custGeom>
            <a:solidFill>
              <a:schemeClr val="bg1">
                <a:alpha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id-ID"/>
            </a:p>
          </p:txBody>
        </p:sp>
        <p:sp>
          <p:nvSpPr>
            <p:cNvPr id="10" name="Freeform 10"/>
            <p:cNvSpPr>
              <a:spLocks noEditPoints="1"/>
            </p:cNvSpPr>
            <p:nvPr userDrawn="1"/>
          </p:nvSpPr>
          <p:spPr bwMode="auto">
            <a:xfrm>
              <a:off x="7859281" y="5498123"/>
              <a:ext cx="301097" cy="308952"/>
            </a:xfrm>
            <a:custGeom>
              <a:avLst/>
              <a:gdLst>
                <a:gd name="T0" fmla="*/ 48 w 97"/>
                <a:gd name="T1" fmla="*/ 0 h 97"/>
                <a:gd name="T2" fmla="*/ 0 w 97"/>
                <a:gd name="T3" fmla="*/ 48 h 97"/>
                <a:gd name="T4" fmla="*/ 48 w 97"/>
                <a:gd name="T5" fmla="*/ 97 h 97"/>
                <a:gd name="T6" fmla="*/ 97 w 97"/>
                <a:gd name="T7" fmla="*/ 48 h 97"/>
                <a:gd name="T8" fmla="*/ 48 w 97"/>
                <a:gd name="T9" fmla="*/ 0 h 97"/>
                <a:gd name="T10" fmla="*/ 72 w 97"/>
                <a:gd name="T11" fmla="*/ 41 h 97"/>
                <a:gd name="T12" fmla="*/ 72 w 97"/>
                <a:gd name="T13" fmla="*/ 42 h 97"/>
                <a:gd name="T14" fmla="*/ 39 w 97"/>
                <a:gd name="T15" fmla="*/ 75 h 97"/>
                <a:gd name="T16" fmla="*/ 21 w 97"/>
                <a:gd name="T17" fmla="*/ 70 h 97"/>
                <a:gd name="T18" fmla="*/ 24 w 97"/>
                <a:gd name="T19" fmla="*/ 70 h 97"/>
                <a:gd name="T20" fmla="*/ 39 w 97"/>
                <a:gd name="T21" fmla="*/ 65 h 97"/>
                <a:gd name="T22" fmla="*/ 28 w 97"/>
                <a:gd name="T23" fmla="*/ 57 h 97"/>
                <a:gd name="T24" fmla="*/ 30 w 97"/>
                <a:gd name="T25" fmla="*/ 57 h 97"/>
                <a:gd name="T26" fmla="*/ 33 w 97"/>
                <a:gd name="T27" fmla="*/ 57 h 97"/>
                <a:gd name="T28" fmla="*/ 24 w 97"/>
                <a:gd name="T29" fmla="*/ 46 h 97"/>
                <a:gd name="T30" fmla="*/ 24 w 97"/>
                <a:gd name="T31" fmla="*/ 45 h 97"/>
                <a:gd name="T32" fmla="*/ 29 w 97"/>
                <a:gd name="T33" fmla="*/ 47 h 97"/>
                <a:gd name="T34" fmla="*/ 24 w 97"/>
                <a:gd name="T35" fmla="*/ 37 h 97"/>
                <a:gd name="T36" fmla="*/ 25 w 97"/>
                <a:gd name="T37" fmla="*/ 31 h 97"/>
                <a:gd name="T38" fmla="*/ 49 w 97"/>
                <a:gd name="T39" fmla="*/ 44 h 97"/>
                <a:gd name="T40" fmla="*/ 49 w 97"/>
                <a:gd name="T41" fmla="*/ 41 h 97"/>
                <a:gd name="T42" fmla="*/ 61 w 97"/>
                <a:gd name="T43" fmla="*/ 29 h 97"/>
                <a:gd name="T44" fmla="*/ 69 w 97"/>
                <a:gd name="T45" fmla="*/ 33 h 97"/>
                <a:gd name="T46" fmla="*/ 76 w 97"/>
                <a:gd name="T47" fmla="*/ 30 h 97"/>
                <a:gd name="T48" fmla="*/ 71 w 97"/>
                <a:gd name="T49" fmla="*/ 37 h 97"/>
                <a:gd name="T50" fmla="*/ 78 w 97"/>
                <a:gd name="T51" fmla="*/ 35 h 97"/>
                <a:gd name="T52" fmla="*/ 72 w 97"/>
                <a:gd name="T53" fmla="*/ 4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7" h="97">
                  <a:moveTo>
                    <a:pt x="48" y="0"/>
                  </a:moveTo>
                  <a:cubicBezTo>
                    <a:pt x="21" y="0"/>
                    <a:pt x="0" y="22"/>
                    <a:pt x="0" y="48"/>
                  </a:cubicBezTo>
                  <a:cubicBezTo>
                    <a:pt x="0" y="75"/>
                    <a:pt x="21" y="97"/>
                    <a:pt x="48" y="97"/>
                  </a:cubicBezTo>
                  <a:cubicBezTo>
                    <a:pt x="75" y="97"/>
                    <a:pt x="97" y="75"/>
                    <a:pt x="97" y="48"/>
                  </a:cubicBezTo>
                  <a:cubicBezTo>
                    <a:pt x="97" y="22"/>
                    <a:pt x="75" y="0"/>
                    <a:pt x="48" y="0"/>
                  </a:cubicBezTo>
                  <a:close/>
                  <a:moveTo>
                    <a:pt x="72" y="41"/>
                  </a:moveTo>
                  <a:cubicBezTo>
                    <a:pt x="72" y="41"/>
                    <a:pt x="72" y="42"/>
                    <a:pt x="72" y="42"/>
                  </a:cubicBezTo>
                  <a:cubicBezTo>
                    <a:pt x="72" y="58"/>
                    <a:pt x="61" y="75"/>
                    <a:pt x="39" y="75"/>
                  </a:cubicBezTo>
                  <a:cubicBezTo>
                    <a:pt x="33" y="75"/>
                    <a:pt x="27" y="73"/>
                    <a:pt x="21" y="70"/>
                  </a:cubicBezTo>
                  <a:cubicBezTo>
                    <a:pt x="22" y="70"/>
                    <a:pt x="23" y="70"/>
                    <a:pt x="24" y="70"/>
                  </a:cubicBezTo>
                  <a:cubicBezTo>
                    <a:pt x="30" y="70"/>
                    <a:pt x="35" y="68"/>
                    <a:pt x="39" y="65"/>
                  </a:cubicBezTo>
                  <a:cubicBezTo>
                    <a:pt x="34" y="65"/>
                    <a:pt x="29" y="62"/>
                    <a:pt x="28" y="57"/>
                  </a:cubicBezTo>
                  <a:cubicBezTo>
                    <a:pt x="29" y="57"/>
                    <a:pt x="29" y="57"/>
                    <a:pt x="30" y="57"/>
                  </a:cubicBezTo>
                  <a:cubicBezTo>
                    <a:pt x="31" y="57"/>
                    <a:pt x="32" y="57"/>
                    <a:pt x="33" y="57"/>
                  </a:cubicBezTo>
                  <a:cubicBezTo>
                    <a:pt x="28" y="56"/>
                    <a:pt x="24" y="51"/>
                    <a:pt x="24" y="46"/>
                  </a:cubicBezTo>
                  <a:cubicBezTo>
                    <a:pt x="24" y="46"/>
                    <a:pt x="24" y="45"/>
                    <a:pt x="24" y="45"/>
                  </a:cubicBezTo>
                  <a:cubicBezTo>
                    <a:pt x="25" y="46"/>
                    <a:pt x="27" y="47"/>
                    <a:pt x="29" y="47"/>
                  </a:cubicBezTo>
                  <a:cubicBezTo>
                    <a:pt x="26" y="45"/>
                    <a:pt x="24" y="41"/>
                    <a:pt x="24" y="37"/>
                  </a:cubicBezTo>
                  <a:cubicBezTo>
                    <a:pt x="24" y="35"/>
                    <a:pt x="24" y="33"/>
                    <a:pt x="25" y="31"/>
                  </a:cubicBezTo>
                  <a:cubicBezTo>
                    <a:pt x="31" y="38"/>
                    <a:pt x="40" y="43"/>
                    <a:pt x="49" y="44"/>
                  </a:cubicBezTo>
                  <a:cubicBezTo>
                    <a:pt x="49" y="43"/>
                    <a:pt x="49" y="42"/>
                    <a:pt x="49" y="41"/>
                  </a:cubicBezTo>
                  <a:cubicBezTo>
                    <a:pt x="49" y="34"/>
                    <a:pt x="54" y="29"/>
                    <a:pt x="61" y="29"/>
                  </a:cubicBezTo>
                  <a:cubicBezTo>
                    <a:pt x="64" y="29"/>
                    <a:pt x="67" y="31"/>
                    <a:pt x="69" y="33"/>
                  </a:cubicBezTo>
                  <a:cubicBezTo>
                    <a:pt x="72" y="32"/>
                    <a:pt x="74" y="31"/>
                    <a:pt x="76" y="30"/>
                  </a:cubicBezTo>
                  <a:cubicBezTo>
                    <a:pt x="76" y="33"/>
                    <a:pt x="74" y="35"/>
                    <a:pt x="71" y="37"/>
                  </a:cubicBezTo>
                  <a:cubicBezTo>
                    <a:pt x="74" y="36"/>
                    <a:pt x="76" y="36"/>
                    <a:pt x="78" y="35"/>
                  </a:cubicBezTo>
                  <a:cubicBezTo>
                    <a:pt x="76" y="37"/>
                    <a:pt x="75" y="39"/>
                    <a:pt x="72" y="41"/>
                  </a:cubicBezTo>
                  <a:close/>
                </a:path>
              </a:pathLst>
            </a:custGeom>
            <a:solidFill>
              <a:schemeClr val="bg1">
                <a:alpha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id-ID"/>
            </a:p>
          </p:txBody>
        </p:sp>
        <p:sp>
          <p:nvSpPr>
            <p:cNvPr id="11" name="Freeform 11"/>
            <p:cNvSpPr>
              <a:spLocks noEditPoints="1"/>
            </p:cNvSpPr>
            <p:nvPr userDrawn="1"/>
          </p:nvSpPr>
          <p:spPr bwMode="auto">
            <a:xfrm>
              <a:off x="8310928" y="5504669"/>
              <a:ext cx="295861" cy="302407"/>
            </a:xfrm>
            <a:custGeom>
              <a:avLst/>
              <a:gdLst>
                <a:gd name="T0" fmla="*/ 88 w 95"/>
                <a:gd name="T1" fmla="*/ 0 h 95"/>
                <a:gd name="T2" fmla="*/ 7 w 95"/>
                <a:gd name="T3" fmla="*/ 0 h 95"/>
                <a:gd name="T4" fmla="*/ 0 w 95"/>
                <a:gd name="T5" fmla="*/ 7 h 95"/>
                <a:gd name="T6" fmla="*/ 0 w 95"/>
                <a:gd name="T7" fmla="*/ 88 h 95"/>
                <a:gd name="T8" fmla="*/ 7 w 95"/>
                <a:gd name="T9" fmla="*/ 95 h 95"/>
                <a:gd name="T10" fmla="*/ 88 w 95"/>
                <a:gd name="T11" fmla="*/ 95 h 95"/>
                <a:gd name="T12" fmla="*/ 95 w 95"/>
                <a:gd name="T13" fmla="*/ 88 h 95"/>
                <a:gd name="T14" fmla="*/ 95 w 95"/>
                <a:gd name="T15" fmla="*/ 7 h 95"/>
                <a:gd name="T16" fmla="*/ 88 w 95"/>
                <a:gd name="T17" fmla="*/ 0 h 95"/>
                <a:gd name="T18" fmla="*/ 29 w 95"/>
                <a:gd name="T19" fmla="*/ 79 h 95"/>
                <a:gd name="T20" fmla="*/ 15 w 95"/>
                <a:gd name="T21" fmla="*/ 79 h 95"/>
                <a:gd name="T22" fmla="*/ 15 w 95"/>
                <a:gd name="T23" fmla="*/ 36 h 95"/>
                <a:gd name="T24" fmla="*/ 29 w 95"/>
                <a:gd name="T25" fmla="*/ 36 h 95"/>
                <a:gd name="T26" fmla="*/ 29 w 95"/>
                <a:gd name="T27" fmla="*/ 79 h 95"/>
                <a:gd name="T28" fmla="*/ 22 w 95"/>
                <a:gd name="T29" fmla="*/ 31 h 95"/>
                <a:gd name="T30" fmla="*/ 22 w 95"/>
                <a:gd name="T31" fmla="*/ 31 h 95"/>
                <a:gd name="T32" fmla="*/ 14 w 95"/>
                <a:gd name="T33" fmla="*/ 23 h 95"/>
                <a:gd name="T34" fmla="*/ 22 w 95"/>
                <a:gd name="T35" fmla="*/ 16 h 95"/>
                <a:gd name="T36" fmla="*/ 30 w 95"/>
                <a:gd name="T37" fmla="*/ 23 h 95"/>
                <a:gd name="T38" fmla="*/ 22 w 95"/>
                <a:gd name="T39" fmla="*/ 31 h 95"/>
                <a:gd name="T40" fmla="*/ 80 w 95"/>
                <a:gd name="T41" fmla="*/ 79 h 95"/>
                <a:gd name="T42" fmla="*/ 66 w 95"/>
                <a:gd name="T43" fmla="*/ 79 h 95"/>
                <a:gd name="T44" fmla="*/ 66 w 95"/>
                <a:gd name="T45" fmla="*/ 56 h 95"/>
                <a:gd name="T46" fmla="*/ 59 w 95"/>
                <a:gd name="T47" fmla="*/ 47 h 95"/>
                <a:gd name="T48" fmla="*/ 52 w 95"/>
                <a:gd name="T49" fmla="*/ 52 h 95"/>
                <a:gd name="T50" fmla="*/ 51 w 95"/>
                <a:gd name="T51" fmla="*/ 55 h 95"/>
                <a:gd name="T52" fmla="*/ 51 w 95"/>
                <a:gd name="T53" fmla="*/ 79 h 95"/>
                <a:gd name="T54" fmla="*/ 37 w 95"/>
                <a:gd name="T55" fmla="*/ 79 h 95"/>
                <a:gd name="T56" fmla="*/ 37 w 95"/>
                <a:gd name="T57" fmla="*/ 36 h 95"/>
                <a:gd name="T58" fmla="*/ 51 w 95"/>
                <a:gd name="T59" fmla="*/ 36 h 95"/>
                <a:gd name="T60" fmla="*/ 51 w 95"/>
                <a:gd name="T61" fmla="*/ 42 h 95"/>
                <a:gd name="T62" fmla="*/ 64 w 95"/>
                <a:gd name="T63" fmla="*/ 35 h 95"/>
                <a:gd name="T64" fmla="*/ 80 w 95"/>
                <a:gd name="T65" fmla="*/ 55 h 95"/>
                <a:gd name="T66" fmla="*/ 80 w 95"/>
                <a:gd name="T67" fmla="*/ 79 h 95"/>
                <a:gd name="T68" fmla="*/ 51 w 95"/>
                <a:gd name="T69" fmla="*/ 43 h 95"/>
                <a:gd name="T70" fmla="*/ 51 w 95"/>
                <a:gd name="T71" fmla="*/ 42 h 95"/>
                <a:gd name="T72" fmla="*/ 51 w 95"/>
                <a:gd name="T73" fmla="*/ 43 h 95"/>
                <a:gd name="T74" fmla="*/ 51 w 95"/>
                <a:gd name="T75" fmla="*/ 43 h 95"/>
                <a:gd name="T76" fmla="*/ 51 w 95"/>
                <a:gd name="T77" fmla="*/ 4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5" h="95">
                  <a:moveTo>
                    <a:pt x="88" y="0"/>
                  </a:moveTo>
                  <a:cubicBezTo>
                    <a:pt x="7" y="0"/>
                    <a:pt x="7" y="0"/>
                    <a:pt x="7" y="0"/>
                  </a:cubicBezTo>
                  <a:cubicBezTo>
                    <a:pt x="3" y="0"/>
                    <a:pt x="0" y="3"/>
                    <a:pt x="0" y="7"/>
                  </a:cubicBezTo>
                  <a:cubicBezTo>
                    <a:pt x="0" y="88"/>
                    <a:pt x="0" y="88"/>
                    <a:pt x="0" y="88"/>
                  </a:cubicBezTo>
                  <a:cubicBezTo>
                    <a:pt x="0" y="92"/>
                    <a:pt x="3" y="95"/>
                    <a:pt x="7" y="95"/>
                  </a:cubicBezTo>
                  <a:cubicBezTo>
                    <a:pt x="88" y="95"/>
                    <a:pt x="88" y="95"/>
                    <a:pt x="88" y="95"/>
                  </a:cubicBezTo>
                  <a:cubicBezTo>
                    <a:pt x="92" y="95"/>
                    <a:pt x="95" y="92"/>
                    <a:pt x="95" y="88"/>
                  </a:cubicBezTo>
                  <a:cubicBezTo>
                    <a:pt x="95" y="7"/>
                    <a:pt x="95" y="7"/>
                    <a:pt x="95" y="7"/>
                  </a:cubicBezTo>
                  <a:cubicBezTo>
                    <a:pt x="95" y="3"/>
                    <a:pt x="92" y="0"/>
                    <a:pt x="88" y="0"/>
                  </a:cubicBezTo>
                  <a:close/>
                  <a:moveTo>
                    <a:pt x="29" y="79"/>
                  </a:moveTo>
                  <a:cubicBezTo>
                    <a:pt x="15" y="79"/>
                    <a:pt x="15" y="79"/>
                    <a:pt x="15" y="79"/>
                  </a:cubicBezTo>
                  <a:cubicBezTo>
                    <a:pt x="15" y="36"/>
                    <a:pt x="15" y="36"/>
                    <a:pt x="15" y="36"/>
                  </a:cubicBezTo>
                  <a:cubicBezTo>
                    <a:pt x="29" y="36"/>
                    <a:pt x="29" y="36"/>
                    <a:pt x="29" y="36"/>
                  </a:cubicBezTo>
                  <a:lnTo>
                    <a:pt x="29" y="79"/>
                  </a:lnTo>
                  <a:close/>
                  <a:moveTo>
                    <a:pt x="22" y="31"/>
                  </a:moveTo>
                  <a:cubicBezTo>
                    <a:pt x="22" y="31"/>
                    <a:pt x="22" y="31"/>
                    <a:pt x="22" y="31"/>
                  </a:cubicBezTo>
                  <a:cubicBezTo>
                    <a:pt x="17" y="31"/>
                    <a:pt x="14" y="27"/>
                    <a:pt x="14" y="23"/>
                  </a:cubicBezTo>
                  <a:cubicBezTo>
                    <a:pt x="14" y="19"/>
                    <a:pt x="17" y="16"/>
                    <a:pt x="22" y="16"/>
                  </a:cubicBezTo>
                  <a:cubicBezTo>
                    <a:pt x="27" y="16"/>
                    <a:pt x="30" y="19"/>
                    <a:pt x="30" y="23"/>
                  </a:cubicBezTo>
                  <a:cubicBezTo>
                    <a:pt x="30" y="27"/>
                    <a:pt x="27" y="31"/>
                    <a:pt x="22" y="31"/>
                  </a:cubicBezTo>
                  <a:close/>
                  <a:moveTo>
                    <a:pt x="80" y="79"/>
                  </a:moveTo>
                  <a:cubicBezTo>
                    <a:pt x="66" y="79"/>
                    <a:pt x="66" y="79"/>
                    <a:pt x="66" y="79"/>
                  </a:cubicBezTo>
                  <a:cubicBezTo>
                    <a:pt x="66" y="56"/>
                    <a:pt x="66" y="56"/>
                    <a:pt x="66" y="56"/>
                  </a:cubicBezTo>
                  <a:cubicBezTo>
                    <a:pt x="66" y="51"/>
                    <a:pt x="64" y="47"/>
                    <a:pt x="59" y="47"/>
                  </a:cubicBezTo>
                  <a:cubicBezTo>
                    <a:pt x="55" y="47"/>
                    <a:pt x="53" y="49"/>
                    <a:pt x="52" y="52"/>
                  </a:cubicBezTo>
                  <a:cubicBezTo>
                    <a:pt x="51" y="53"/>
                    <a:pt x="51" y="54"/>
                    <a:pt x="51" y="55"/>
                  </a:cubicBezTo>
                  <a:cubicBezTo>
                    <a:pt x="51" y="79"/>
                    <a:pt x="51" y="79"/>
                    <a:pt x="51" y="79"/>
                  </a:cubicBezTo>
                  <a:cubicBezTo>
                    <a:pt x="37" y="79"/>
                    <a:pt x="37" y="79"/>
                    <a:pt x="37" y="79"/>
                  </a:cubicBezTo>
                  <a:cubicBezTo>
                    <a:pt x="37" y="79"/>
                    <a:pt x="37" y="40"/>
                    <a:pt x="37" y="36"/>
                  </a:cubicBezTo>
                  <a:cubicBezTo>
                    <a:pt x="51" y="36"/>
                    <a:pt x="51" y="36"/>
                    <a:pt x="51" y="36"/>
                  </a:cubicBezTo>
                  <a:cubicBezTo>
                    <a:pt x="51" y="42"/>
                    <a:pt x="51" y="42"/>
                    <a:pt x="51" y="42"/>
                  </a:cubicBezTo>
                  <a:cubicBezTo>
                    <a:pt x="53" y="40"/>
                    <a:pt x="56" y="35"/>
                    <a:pt x="64" y="35"/>
                  </a:cubicBezTo>
                  <a:cubicBezTo>
                    <a:pt x="73" y="35"/>
                    <a:pt x="80" y="41"/>
                    <a:pt x="80" y="55"/>
                  </a:cubicBezTo>
                  <a:lnTo>
                    <a:pt x="80" y="79"/>
                  </a:lnTo>
                  <a:close/>
                  <a:moveTo>
                    <a:pt x="51" y="43"/>
                  </a:moveTo>
                  <a:cubicBezTo>
                    <a:pt x="51" y="43"/>
                    <a:pt x="51" y="42"/>
                    <a:pt x="51" y="42"/>
                  </a:cubicBezTo>
                  <a:cubicBezTo>
                    <a:pt x="51" y="43"/>
                    <a:pt x="51" y="43"/>
                    <a:pt x="51" y="43"/>
                  </a:cubicBezTo>
                  <a:close/>
                  <a:moveTo>
                    <a:pt x="51" y="43"/>
                  </a:moveTo>
                  <a:cubicBezTo>
                    <a:pt x="51" y="43"/>
                    <a:pt x="51" y="43"/>
                    <a:pt x="51" y="43"/>
                  </a:cubicBezTo>
                </a:path>
              </a:pathLst>
            </a:custGeom>
            <a:solidFill>
              <a:schemeClr val="bg1">
                <a:alpha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id-ID"/>
            </a:p>
          </p:txBody>
        </p:sp>
      </p:grpSp>
      <p:sp>
        <p:nvSpPr>
          <p:cNvPr id="12" name="Text Placeholder 11"/>
          <p:cNvSpPr>
            <a:spLocks noGrp="1"/>
          </p:cNvSpPr>
          <p:nvPr>
            <p:ph type="body" sz="quarter" idx="10"/>
          </p:nvPr>
        </p:nvSpPr>
        <p:spPr>
          <a:xfrm>
            <a:off x="7258512" y="2337996"/>
            <a:ext cx="4448579" cy="1119857"/>
          </a:xfrm>
        </p:spPr>
        <p:txBody>
          <a:bodyPr>
            <a:noAutofit/>
          </a:bodyPr>
          <a:lstStyle>
            <a:lvl1pPr marL="0" indent="0" algn="ctr">
              <a:spcBef>
                <a:spcPts val="0"/>
              </a:spcBef>
              <a:buNone/>
              <a:defRPr sz="4000">
                <a:solidFill>
                  <a:schemeClr val="bg1"/>
                </a:solidFill>
                <a:latin typeface="Proxima Nova" panose="02000506030000020004" pitchFamily="2" charset="0"/>
              </a:defRPr>
            </a:lvl1pPr>
          </a:lstStyle>
          <a:p>
            <a:pPr lvl="0"/>
            <a:endParaRPr lang="id-ID" dirty="0"/>
          </a:p>
        </p:txBody>
      </p:sp>
      <p:sp>
        <p:nvSpPr>
          <p:cNvPr id="13" name="Text Placeholder 11"/>
          <p:cNvSpPr>
            <a:spLocks noGrp="1"/>
          </p:cNvSpPr>
          <p:nvPr>
            <p:ph type="body" sz="quarter" idx="14"/>
          </p:nvPr>
        </p:nvSpPr>
        <p:spPr>
          <a:xfrm>
            <a:off x="7258512" y="3975657"/>
            <a:ext cx="4448579" cy="725186"/>
          </a:xfrm>
        </p:spPr>
        <p:txBody>
          <a:bodyPr>
            <a:noAutofit/>
          </a:bodyPr>
          <a:lstStyle>
            <a:lvl1pPr marL="0" indent="0" algn="ctr">
              <a:spcBef>
                <a:spcPts val="0"/>
              </a:spcBef>
              <a:buNone/>
              <a:defRPr sz="1400">
                <a:solidFill>
                  <a:schemeClr val="bg1"/>
                </a:solidFill>
                <a:latin typeface="Proxima Nova" panose="02000506030000020004" pitchFamily="2" charset="0"/>
              </a:defRPr>
            </a:lvl1pPr>
          </a:lstStyle>
          <a:p>
            <a:pPr lvl="0"/>
            <a:endParaRPr lang="id-ID" dirty="0"/>
          </a:p>
        </p:txBody>
      </p:sp>
      <p:sp>
        <p:nvSpPr>
          <p:cNvPr id="20" name="Freeform 5"/>
          <p:cNvSpPr>
            <a:spLocks/>
          </p:cNvSpPr>
          <p:nvPr userDrawn="1"/>
        </p:nvSpPr>
        <p:spPr bwMode="auto">
          <a:xfrm>
            <a:off x="9051001" y="3613150"/>
            <a:ext cx="863600" cy="61913"/>
          </a:xfrm>
          <a:custGeom>
            <a:avLst/>
            <a:gdLst>
              <a:gd name="T0" fmla="*/ 228 w 228"/>
              <a:gd name="T1" fmla="*/ 7 h 14"/>
              <a:gd name="T2" fmla="*/ 221 w 228"/>
              <a:gd name="T3" fmla="*/ 14 h 14"/>
              <a:gd name="T4" fmla="*/ 7 w 228"/>
              <a:gd name="T5" fmla="*/ 14 h 14"/>
              <a:gd name="T6" fmla="*/ 0 w 228"/>
              <a:gd name="T7" fmla="*/ 7 h 14"/>
              <a:gd name="T8" fmla="*/ 0 w 228"/>
              <a:gd name="T9" fmla="*/ 7 h 14"/>
              <a:gd name="T10" fmla="*/ 7 w 228"/>
              <a:gd name="T11" fmla="*/ 0 h 14"/>
              <a:gd name="T12" fmla="*/ 221 w 228"/>
              <a:gd name="T13" fmla="*/ 0 h 14"/>
              <a:gd name="T14" fmla="*/ 228 w 228"/>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8" h="14">
                <a:moveTo>
                  <a:pt x="228" y="7"/>
                </a:moveTo>
                <a:cubicBezTo>
                  <a:pt x="228" y="11"/>
                  <a:pt x="225" y="14"/>
                  <a:pt x="221" y="14"/>
                </a:cubicBezTo>
                <a:cubicBezTo>
                  <a:pt x="7" y="14"/>
                  <a:pt x="7" y="14"/>
                  <a:pt x="7" y="14"/>
                </a:cubicBezTo>
                <a:cubicBezTo>
                  <a:pt x="4" y="14"/>
                  <a:pt x="0" y="11"/>
                  <a:pt x="0" y="7"/>
                </a:cubicBezTo>
                <a:cubicBezTo>
                  <a:pt x="0" y="7"/>
                  <a:pt x="0" y="7"/>
                  <a:pt x="0" y="7"/>
                </a:cubicBezTo>
                <a:cubicBezTo>
                  <a:pt x="0" y="3"/>
                  <a:pt x="4" y="0"/>
                  <a:pt x="7" y="0"/>
                </a:cubicBezTo>
                <a:cubicBezTo>
                  <a:pt x="221" y="0"/>
                  <a:pt x="221" y="0"/>
                  <a:pt x="221" y="0"/>
                </a:cubicBezTo>
                <a:cubicBezTo>
                  <a:pt x="225" y="0"/>
                  <a:pt x="228" y="3"/>
                  <a:pt x="228" y="7"/>
                </a:cubicBezTo>
                <a:close/>
              </a:path>
            </a:pathLst>
          </a:custGeom>
          <a:solidFill>
            <a:srgbClr val="F68A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33322" y="1540676"/>
            <a:ext cx="2895028" cy="755602"/>
          </a:xfrm>
          <a:prstGeom prst="rect">
            <a:avLst/>
          </a:prstGeom>
        </p:spPr>
      </p:pic>
    </p:spTree>
    <p:extLst>
      <p:ext uri="{BB962C8B-B14F-4D97-AF65-F5344CB8AC3E}">
        <p14:creationId xmlns:p14="http://schemas.microsoft.com/office/powerpoint/2010/main" val="1827757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_Custom Layout">
    <p:bg>
      <p:bgPr>
        <a:solidFill>
          <a:srgbClr val="262E33">
            <a:alpha val="90000"/>
          </a:srgbClr>
        </a:solidFill>
        <a:effectLst/>
      </p:bgPr>
    </p:bg>
    <p:spTree>
      <p:nvGrpSpPr>
        <p:cNvPr id="1" name=""/>
        <p:cNvGrpSpPr/>
        <p:nvPr/>
      </p:nvGrpSpPr>
      <p:grpSpPr>
        <a:xfrm>
          <a:off x="0" y="0"/>
          <a:ext cx="0" cy="0"/>
          <a:chOff x="0" y="0"/>
          <a:chExt cx="0" cy="0"/>
        </a:xfrm>
      </p:grpSpPr>
      <p:sp>
        <p:nvSpPr>
          <p:cNvPr id="23" name="Rectangle 22"/>
          <p:cNvSpPr/>
          <p:nvPr userDrawn="1"/>
        </p:nvSpPr>
        <p:spPr>
          <a:xfrm>
            <a:off x="0" y="0"/>
            <a:ext cx="12192000" cy="6858000"/>
          </a:xfrm>
          <a:prstGeom prst="rect">
            <a:avLst/>
          </a:prstGeom>
          <a:solidFill>
            <a:srgbClr val="262E33">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10" name="Picture 9"/>
          <p:cNvPicPr>
            <a:picLocks noChangeAspect="1"/>
          </p:cNvPicPr>
          <p:nvPr userDrawn="1"/>
        </p:nvPicPr>
        <p:blipFill>
          <a:blip r:embed="rId2"/>
          <a:stretch>
            <a:fillRect/>
          </a:stretch>
        </p:blipFill>
        <p:spPr>
          <a:xfrm>
            <a:off x="-2089380" y="-959576"/>
            <a:ext cx="14592168" cy="7979330"/>
          </a:xfrm>
          <a:prstGeom prst="rect">
            <a:avLst/>
          </a:prstGeom>
        </p:spPr>
      </p:pic>
      <p:sp>
        <p:nvSpPr>
          <p:cNvPr id="15" name="Text Placeholder 11"/>
          <p:cNvSpPr>
            <a:spLocks noGrp="1"/>
          </p:cNvSpPr>
          <p:nvPr>
            <p:ph type="body" sz="quarter" idx="11"/>
          </p:nvPr>
        </p:nvSpPr>
        <p:spPr>
          <a:xfrm>
            <a:off x="476251" y="2227914"/>
            <a:ext cx="5155292" cy="803176"/>
          </a:xfrm>
        </p:spPr>
        <p:txBody>
          <a:bodyPr>
            <a:noAutofit/>
          </a:bodyPr>
          <a:lstStyle>
            <a:lvl1pPr marL="0" indent="0" algn="l">
              <a:spcBef>
                <a:spcPts val="0"/>
              </a:spcBef>
              <a:buNone/>
              <a:defRPr sz="4800">
                <a:solidFill>
                  <a:srgbClr val="F68A1F"/>
                </a:solidFill>
                <a:latin typeface="Proxima Nova" panose="02000506030000020004" pitchFamily="2" charset="0"/>
              </a:defRPr>
            </a:lvl1pPr>
          </a:lstStyle>
          <a:p>
            <a:pPr lvl="0"/>
            <a:endParaRPr lang="id-ID" dirty="0"/>
          </a:p>
        </p:txBody>
      </p:sp>
      <p:sp>
        <p:nvSpPr>
          <p:cNvPr id="16" name="Text Placeholder 11"/>
          <p:cNvSpPr>
            <a:spLocks noGrp="1"/>
          </p:cNvSpPr>
          <p:nvPr>
            <p:ph type="body" sz="quarter" idx="14"/>
          </p:nvPr>
        </p:nvSpPr>
        <p:spPr>
          <a:xfrm>
            <a:off x="476250" y="3315280"/>
            <a:ext cx="4574721" cy="647121"/>
          </a:xfrm>
        </p:spPr>
        <p:txBody>
          <a:bodyPr>
            <a:noAutofit/>
          </a:bodyPr>
          <a:lstStyle>
            <a:lvl1pPr marL="0" indent="0" algn="l">
              <a:spcBef>
                <a:spcPts val="0"/>
              </a:spcBef>
              <a:buNone/>
              <a:defRPr sz="1400">
                <a:solidFill>
                  <a:schemeClr val="tx2">
                    <a:lumMod val="75000"/>
                    <a:lumOff val="25000"/>
                  </a:schemeClr>
                </a:solidFill>
                <a:latin typeface="Proxima Nova" panose="02000506030000020004" pitchFamily="2" charset="0"/>
              </a:defRPr>
            </a:lvl1pPr>
          </a:lstStyle>
          <a:p>
            <a:pPr lvl="0"/>
            <a:endParaRPr lang="id-ID" dirty="0"/>
          </a:p>
        </p:txBody>
      </p:sp>
      <p:sp>
        <p:nvSpPr>
          <p:cNvPr id="18" name="Text Placeholder 11"/>
          <p:cNvSpPr>
            <a:spLocks noGrp="1"/>
          </p:cNvSpPr>
          <p:nvPr>
            <p:ph type="body" sz="quarter" idx="13"/>
          </p:nvPr>
        </p:nvSpPr>
        <p:spPr>
          <a:xfrm>
            <a:off x="476250" y="4182214"/>
            <a:ext cx="2692400" cy="383436"/>
          </a:xfrm>
          <a:prstGeom prst="roundRect">
            <a:avLst>
              <a:gd name="adj" fmla="val 50000"/>
            </a:avLst>
          </a:prstGeom>
          <a:ln>
            <a:solidFill>
              <a:srgbClr val="F68A1F"/>
            </a:solidFill>
          </a:ln>
        </p:spPr>
        <p:txBody>
          <a:bodyPr anchor="ctr">
            <a:normAutofit/>
          </a:bodyPr>
          <a:lstStyle>
            <a:lvl1pPr marL="0" indent="0" algn="ctr">
              <a:spcBef>
                <a:spcPts val="0"/>
              </a:spcBef>
              <a:buNone/>
              <a:defRPr sz="1200" spc="0">
                <a:solidFill>
                  <a:srgbClr val="F68A1F"/>
                </a:solidFill>
                <a:latin typeface="Proxima Nova" panose="02000506030000020004" pitchFamily="2" charset="0"/>
              </a:defRPr>
            </a:lvl1pPr>
          </a:lstStyle>
          <a:p>
            <a:pPr lvl="0"/>
            <a:endParaRPr lang="id-ID" dirty="0"/>
          </a:p>
        </p:txBody>
      </p:sp>
      <p:grpSp>
        <p:nvGrpSpPr>
          <p:cNvPr id="19" name="Group 18"/>
          <p:cNvGrpSpPr/>
          <p:nvPr userDrawn="1"/>
        </p:nvGrpSpPr>
        <p:grpSpPr>
          <a:xfrm>
            <a:off x="646975" y="4782628"/>
            <a:ext cx="1189990" cy="308953"/>
            <a:chOff x="7416799" y="5498123"/>
            <a:chExt cx="1189990" cy="308953"/>
          </a:xfrm>
          <a:solidFill>
            <a:schemeClr val="bg1">
              <a:lumMod val="75000"/>
            </a:schemeClr>
          </a:solidFill>
        </p:grpSpPr>
        <p:sp>
          <p:nvSpPr>
            <p:cNvPr id="20" name="Freeform 9"/>
            <p:cNvSpPr>
              <a:spLocks noEditPoints="1"/>
            </p:cNvSpPr>
            <p:nvPr userDrawn="1"/>
          </p:nvSpPr>
          <p:spPr bwMode="auto">
            <a:xfrm>
              <a:off x="7416799" y="5498123"/>
              <a:ext cx="301097" cy="308952"/>
            </a:xfrm>
            <a:custGeom>
              <a:avLst/>
              <a:gdLst>
                <a:gd name="T0" fmla="*/ 49 w 97"/>
                <a:gd name="T1" fmla="*/ 0 h 97"/>
                <a:gd name="T2" fmla="*/ 0 w 97"/>
                <a:gd name="T3" fmla="*/ 48 h 97"/>
                <a:gd name="T4" fmla="*/ 49 w 97"/>
                <a:gd name="T5" fmla="*/ 97 h 97"/>
                <a:gd name="T6" fmla="*/ 97 w 97"/>
                <a:gd name="T7" fmla="*/ 48 h 97"/>
                <a:gd name="T8" fmla="*/ 49 w 97"/>
                <a:gd name="T9" fmla="*/ 0 h 97"/>
                <a:gd name="T10" fmla="*/ 61 w 97"/>
                <a:gd name="T11" fmla="*/ 50 h 97"/>
                <a:gd name="T12" fmla="*/ 53 w 97"/>
                <a:gd name="T13" fmla="*/ 50 h 97"/>
                <a:gd name="T14" fmla="*/ 53 w 97"/>
                <a:gd name="T15" fmla="*/ 78 h 97"/>
                <a:gd name="T16" fmla="*/ 41 w 97"/>
                <a:gd name="T17" fmla="*/ 78 h 97"/>
                <a:gd name="T18" fmla="*/ 41 w 97"/>
                <a:gd name="T19" fmla="*/ 50 h 97"/>
                <a:gd name="T20" fmla="*/ 36 w 97"/>
                <a:gd name="T21" fmla="*/ 50 h 97"/>
                <a:gd name="T22" fmla="*/ 36 w 97"/>
                <a:gd name="T23" fmla="*/ 40 h 97"/>
                <a:gd name="T24" fmla="*/ 41 w 97"/>
                <a:gd name="T25" fmla="*/ 40 h 97"/>
                <a:gd name="T26" fmla="*/ 41 w 97"/>
                <a:gd name="T27" fmla="*/ 34 h 97"/>
                <a:gd name="T28" fmla="*/ 53 w 97"/>
                <a:gd name="T29" fmla="*/ 22 h 97"/>
                <a:gd name="T30" fmla="*/ 61 w 97"/>
                <a:gd name="T31" fmla="*/ 22 h 97"/>
                <a:gd name="T32" fmla="*/ 61 w 97"/>
                <a:gd name="T33" fmla="*/ 32 h 97"/>
                <a:gd name="T34" fmla="*/ 55 w 97"/>
                <a:gd name="T35" fmla="*/ 32 h 97"/>
                <a:gd name="T36" fmla="*/ 53 w 97"/>
                <a:gd name="T37" fmla="*/ 34 h 97"/>
                <a:gd name="T38" fmla="*/ 53 w 97"/>
                <a:gd name="T39" fmla="*/ 40 h 97"/>
                <a:gd name="T40" fmla="*/ 62 w 97"/>
                <a:gd name="T41" fmla="*/ 40 h 97"/>
                <a:gd name="T42" fmla="*/ 61 w 97"/>
                <a:gd name="T43" fmla="*/ 50 h 97"/>
                <a:gd name="T44" fmla="*/ 61 w 97"/>
                <a:gd name="T45" fmla="*/ 50 h 97"/>
                <a:gd name="T46" fmla="*/ 61 w 97"/>
                <a:gd name="T47" fmla="*/ 5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97">
                  <a:moveTo>
                    <a:pt x="49" y="0"/>
                  </a:moveTo>
                  <a:cubicBezTo>
                    <a:pt x="22" y="0"/>
                    <a:pt x="0" y="22"/>
                    <a:pt x="0" y="48"/>
                  </a:cubicBezTo>
                  <a:cubicBezTo>
                    <a:pt x="0" y="75"/>
                    <a:pt x="22" y="97"/>
                    <a:pt x="49" y="97"/>
                  </a:cubicBezTo>
                  <a:cubicBezTo>
                    <a:pt x="75" y="97"/>
                    <a:pt x="97" y="75"/>
                    <a:pt x="97" y="48"/>
                  </a:cubicBezTo>
                  <a:cubicBezTo>
                    <a:pt x="97" y="22"/>
                    <a:pt x="75" y="0"/>
                    <a:pt x="49" y="0"/>
                  </a:cubicBezTo>
                  <a:close/>
                  <a:moveTo>
                    <a:pt x="61" y="50"/>
                  </a:moveTo>
                  <a:cubicBezTo>
                    <a:pt x="53" y="50"/>
                    <a:pt x="53" y="50"/>
                    <a:pt x="53" y="50"/>
                  </a:cubicBezTo>
                  <a:cubicBezTo>
                    <a:pt x="53" y="78"/>
                    <a:pt x="53" y="78"/>
                    <a:pt x="53" y="78"/>
                  </a:cubicBezTo>
                  <a:cubicBezTo>
                    <a:pt x="41" y="78"/>
                    <a:pt x="41" y="78"/>
                    <a:pt x="41" y="78"/>
                  </a:cubicBezTo>
                  <a:cubicBezTo>
                    <a:pt x="41" y="50"/>
                    <a:pt x="41" y="50"/>
                    <a:pt x="41" y="50"/>
                  </a:cubicBezTo>
                  <a:cubicBezTo>
                    <a:pt x="36" y="50"/>
                    <a:pt x="36" y="50"/>
                    <a:pt x="36" y="50"/>
                  </a:cubicBezTo>
                  <a:cubicBezTo>
                    <a:pt x="36" y="40"/>
                    <a:pt x="36" y="40"/>
                    <a:pt x="36" y="40"/>
                  </a:cubicBezTo>
                  <a:cubicBezTo>
                    <a:pt x="41" y="40"/>
                    <a:pt x="41" y="40"/>
                    <a:pt x="41" y="40"/>
                  </a:cubicBezTo>
                  <a:cubicBezTo>
                    <a:pt x="41" y="34"/>
                    <a:pt x="41" y="34"/>
                    <a:pt x="41" y="34"/>
                  </a:cubicBezTo>
                  <a:cubicBezTo>
                    <a:pt x="41" y="29"/>
                    <a:pt x="43" y="22"/>
                    <a:pt x="53" y="22"/>
                  </a:cubicBezTo>
                  <a:cubicBezTo>
                    <a:pt x="61" y="22"/>
                    <a:pt x="61" y="22"/>
                    <a:pt x="61" y="22"/>
                  </a:cubicBezTo>
                  <a:cubicBezTo>
                    <a:pt x="61" y="32"/>
                    <a:pt x="61" y="32"/>
                    <a:pt x="61" y="32"/>
                  </a:cubicBezTo>
                  <a:cubicBezTo>
                    <a:pt x="55" y="32"/>
                    <a:pt x="55" y="32"/>
                    <a:pt x="55" y="32"/>
                  </a:cubicBezTo>
                  <a:cubicBezTo>
                    <a:pt x="54" y="32"/>
                    <a:pt x="53" y="32"/>
                    <a:pt x="53" y="34"/>
                  </a:cubicBezTo>
                  <a:cubicBezTo>
                    <a:pt x="53" y="40"/>
                    <a:pt x="53" y="40"/>
                    <a:pt x="53" y="40"/>
                  </a:cubicBezTo>
                  <a:cubicBezTo>
                    <a:pt x="62" y="40"/>
                    <a:pt x="62" y="40"/>
                    <a:pt x="62" y="40"/>
                  </a:cubicBezTo>
                  <a:lnTo>
                    <a:pt x="61" y="50"/>
                  </a:lnTo>
                  <a:close/>
                  <a:moveTo>
                    <a:pt x="61" y="50"/>
                  </a:moveTo>
                  <a:cubicBezTo>
                    <a:pt x="61" y="50"/>
                    <a:pt x="61" y="50"/>
                    <a:pt x="61" y="5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id-ID"/>
            </a:p>
          </p:txBody>
        </p:sp>
        <p:sp>
          <p:nvSpPr>
            <p:cNvPr id="21" name="Freeform 10"/>
            <p:cNvSpPr>
              <a:spLocks noEditPoints="1"/>
            </p:cNvSpPr>
            <p:nvPr userDrawn="1"/>
          </p:nvSpPr>
          <p:spPr bwMode="auto">
            <a:xfrm>
              <a:off x="7859281" y="5498123"/>
              <a:ext cx="301097" cy="308952"/>
            </a:xfrm>
            <a:custGeom>
              <a:avLst/>
              <a:gdLst>
                <a:gd name="T0" fmla="*/ 48 w 97"/>
                <a:gd name="T1" fmla="*/ 0 h 97"/>
                <a:gd name="T2" fmla="*/ 0 w 97"/>
                <a:gd name="T3" fmla="*/ 48 h 97"/>
                <a:gd name="T4" fmla="*/ 48 w 97"/>
                <a:gd name="T5" fmla="*/ 97 h 97"/>
                <a:gd name="T6" fmla="*/ 97 w 97"/>
                <a:gd name="T7" fmla="*/ 48 h 97"/>
                <a:gd name="T8" fmla="*/ 48 w 97"/>
                <a:gd name="T9" fmla="*/ 0 h 97"/>
                <a:gd name="T10" fmla="*/ 72 w 97"/>
                <a:gd name="T11" fmla="*/ 41 h 97"/>
                <a:gd name="T12" fmla="*/ 72 w 97"/>
                <a:gd name="T13" fmla="*/ 42 h 97"/>
                <a:gd name="T14" fmla="*/ 39 w 97"/>
                <a:gd name="T15" fmla="*/ 75 h 97"/>
                <a:gd name="T16" fmla="*/ 21 w 97"/>
                <a:gd name="T17" fmla="*/ 70 h 97"/>
                <a:gd name="T18" fmla="*/ 24 w 97"/>
                <a:gd name="T19" fmla="*/ 70 h 97"/>
                <a:gd name="T20" fmla="*/ 39 w 97"/>
                <a:gd name="T21" fmla="*/ 65 h 97"/>
                <a:gd name="T22" fmla="*/ 28 w 97"/>
                <a:gd name="T23" fmla="*/ 57 h 97"/>
                <a:gd name="T24" fmla="*/ 30 w 97"/>
                <a:gd name="T25" fmla="*/ 57 h 97"/>
                <a:gd name="T26" fmla="*/ 33 w 97"/>
                <a:gd name="T27" fmla="*/ 57 h 97"/>
                <a:gd name="T28" fmla="*/ 24 w 97"/>
                <a:gd name="T29" fmla="*/ 46 h 97"/>
                <a:gd name="T30" fmla="*/ 24 w 97"/>
                <a:gd name="T31" fmla="*/ 45 h 97"/>
                <a:gd name="T32" fmla="*/ 29 w 97"/>
                <a:gd name="T33" fmla="*/ 47 h 97"/>
                <a:gd name="T34" fmla="*/ 24 w 97"/>
                <a:gd name="T35" fmla="*/ 37 h 97"/>
                <a:gd name="T36" fmla="*/ 25 w 97"/>
                <a:gd name="T37" fmla="*/ 31 h 97"/>
                <a:gd name="T38" fmla="*/ 49 w 97"/>
                <a:gd name="T39" fmla="*/ 44 h 97"/>
                <a:gd name="T40" fmla="*/ 49 w 97"/>
                <a:gd name="T41" fmla="*/ 41 h 97"/>
                <a:gd name="T42" fmla="*/ 61 w 97"/>
                <a:gd name="T43" fmla="*/ 29 h 97"/>
                <a:gd name="T44" fmla="*/ 69 w 97"/>
                <a:gd name="T45" fmla="*/ 33 h 97"/>
                <a:gd name="T46" fmla="*/ 76 w 97"/>
                <a:gd name="T47" fmla="*/ 30 h 97"/>
                <a:gd name="T48" fmla="*/ 71 w 97"/>
                <a:gd name="T49" fmla="*/ 37 h 97"/>
                <a:gd name="T50" fmla="*/ 78 w 97"/>
                <a:gd name="T51" fmla="*/ 35 h 97"/>
                <a:gd name="T52" fmla="*/ 72 w 97"/>
                <a:gd name="T53" fmla="*/ 4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7" h="97">
                  <a:moveTo>
                    <a:pt x="48" y="0"/>
                  </a:moveTo>
                  <a:cubicBezTo>
                    <a:pt x="21" y="0"/>
                    <a:pt x="0" y="22"/>
                    <a:pt x="0" y="48"/>
                  </a:cubicBezTo>
                  <a:cubicBezTo>
                    <a:pt x="0" y="75"/>
                    <a:pt x="21" y="97"/>
                    <a:pt x="48" y="97"/>
                  </a:cubicBezTo>
                  <a:cubicBezTo>
                    <a:pt x="75" y="97"/>
                    <a:pt x="97" y="75"/>
                    <a:pt x="97" y="48"/>
                  </a:cubicBezTo>
                  <a:cubicBezTo>
                    <a:pt x="97" y="22"/>
                    <a:pt x="75" y="0"/>
                    <a:pt x="48" y="0"/>
                  </a:cubicBezTo>
                  <a:close/>
                  <a:moveTo>
                    <a:pt x="72" y="41"/>
                  </a:moveTo>
                  <a:cubicBezTo>
                    <a:pt x="72" y="41"/>
                    <a:pt x="72" y="42"/>
                    <a:pt x="72" y="42"/>
                  </a:cubicBezTo>
                  <a:cubicBezTo>
                    <a:pt x="72" y="58"/>
                    <a:pt x="61" y="75"/>
                    <a:pt x="39" y="75"/>
                  </a:cubicBezTo>
                  <a:cubicBezTo>
                    <a:pt x="33" y="75"/>
                    <a:pt x="27" y="73"/>
                    <a:pt x="21" y="70"/>
                  </a:cubicBezTo>
                  <a:cubicBezTo>
                    <a:pt x="22" y="70"/>
                    <a:pt x="23" y="70"/>
                    <a:pt x="24" y="70"/>
                  </a:cubicBezTo>
                  <a:cubicBezTo>
                    <a:pt x="30" y="70"/>
                    <a:pt x="35" y="68"/>
                    <a:pt x="39" y="65"/>
                  </a:cubicBezTo>
                  <a:cubicBezTo>
                    <a:pt x="34" y="65"/>
                    <a:pt x="29" y="62"/>
                    <a:pt x="28" y="57"/>
                  </a:cubicBezTo>
                  <a:cubicBezTo>
                    <a:pt x="29" y="57"/>
                    <a:pt x="29" y="57"/>
                    <a:pt x="30" y="57"/>
                  </a:cubicBezTo>
                  <a:cubicBezTo>
                    <a:pt x="31" y="57"/>
                    <a:pt x="32" y="57"/>
                    <a:pt x="33" y="57"/>
                  </a:cubicBezTo>
                  <a:cubicBezTo>
                    <a:pt x="28" y="56"/>
                    <a:pt x="24" y="51"/>
                    <a:pt x="24" y="46"/>
                  </a:cubicBezTo>
                  <a:cubicBezTo>
                    <a:pt x="24" y="46"/>
                    <a:pt x="24" y="45"/>
                    <a:pt x="24" y="45"/>
                  </a:cubicBezTo>
                  <a:cubicBezTo>
                    <a:pt x="25" y="46"/>
                    <a:pt x="27" y="47"/>
                    <a:pt x="29" y="47"/>
                  </a:cubicBezTo>
                  <a:cubicBezTo>
                    <a:pt x="26" y="45"/>
                    <a:pt x="24" y="41"/>
                    <a:pt x="24" y="37"/>
                  </a:cubicBezTo>
                  <a:cubicBezTo>
                    <a:pt x="24" y="35"/>
                    <a:pt x="24" y="33"/>
                    <a:pt x="25" y="31"/>
                  </a:cubicBezTo>
                  <a:cubicBezTo>
                    <a:pt x="31" y="38"/>
                    <a:pt x="40" y="43"/>
                    <a:pt x="49" y="44"/>
                  </a:cubicBezTo>
                  <a:cubicBezTo>
                    <a:pt x="49" y="43"/>
                    <a:pt x="49" y="42"/>
                    <a:pt x="49" y="41"/>
                  </a:cubicBezTo>
                  <a:cubicBezTo>
                    <a:pt x="49" y="34"/>
                    <a:pt x="54" y="29"/>
                    <a:pt x="61" y="29"/>
                  </a:cubicBezTo>
                  <a:cubicBezTo>
                    <a:pt x="64" y="29"/>
                    <a:pt x="67" y="31"/>
                    <a:pt x="69" y="33"/>
                  </a:cubicBezTo>
                  <a:cubicBezTo>
                    <a:pt x="72" y="32"/>
                    <a:pt x="74" y="31"/>
                    <a:pt x="76" y="30"/>
                  </a:cubicBezTo>
                  <a:cubicBezTo>
                    <a:pt x="76" y="33"/>
                    <a:pt x="74" y="35"/>
                    <a:pt x="71" y="37"/>
                  </a:cubicBezTo>
                  <a:cubicBezTo>
                    <a:pt x="74" y="36"/>
                    <a:pt x="76" y="36"/>
                    <a:pt x="78" y="35"/>
                  </a:cubicBezTo>
                  <a:cubicBezTo>
                    <a:pt x="76" y="37"/>
                    <a:pt x="75" y="39"/>
                    <a:pt x="72"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id-ID"/>
            </a:p>
          </p:txBody>
        </p:sp>
        <p:sp>
          <p:nvSpPr>
            <p:cNvPr id="22" name="Freeform 11"/>
            <p:cNvSpPr>
              <a:spLocks noEditPoints="1"/>
            </p:cNvSpPr>
            <p:nvPr userDrawn="1"/>
          </p:nvSpPr>
          <p:spPr bwMode="auto">
            <a:xfrm>
              <a:off x="8310928" y="5504669"/>
              <a:ext cx="295861" cy="302407"/>
            </a:xfrm>
            <a:custGeom>
              <a:avLst/>
              <a:gdLst>
                <a:gd name="T0" fmla="*/ 88 w 95"/>
                <a:gd name="T1" fmla="*/ 0 h 95"/>
                <a:gd name="T2" fmla="*/ 7 w 95"/>
                <a:gd name="T3" fmla="*/ 0 h 95"/>
                <a:gd name="T4" fmla="*/ 0 w 95"/>
                <a:gd name="T5" fmla="*/ 7 h 95"/>
                <a:gd name="T6" fmla="*/ 0 w 95"/>
                <a:gd name="T7" fmla="*/ 88 h 95"/>
                <a:gd name="T8" fmla="*/ 7 w 95"/>
                <a:gd name="T9" fmla="*/ 95 h 95"/>
                <a:gd name="T10" fmla="*/ 88 w 95"/>
                <a:gd name="T11" fmla="*/ 95 h 95"/>
                <a:gd name="T12" fmla="*/ 95 w 95"/>
                <a:gd name="T13" fmla="*/ 88 h 95"/>
                <a:gd name="T14" fmla="*/ 95 w 95"/>
                <a:gd name="T15" fmla="*/ 7 h 95"/>
                <a:gd name="T16" fmla="*/ 88 w 95"/>
                <a:gd name="T17" fmla="*/ 0 h 95"/>
                <a:gd name="T18" fmla="*/ 29 w 95"/>
                <a:gd name="T19" fmla="*/ 79 h 95"/>
                <a:gd name="T20" fmla="*/ 15 w 95"/>
                <a:gd name="T21" fmla="*/ 79 h 95"/>
                <a:gd name="T22" fmla="*/ 15 w 95"/>
                <a:gd name="T23" fmla="*/ 36 h 95"/>
                <a:gd name="T24" fmla="*/ 29 w 95"/>
                <a:gd name="T25" fmla="*/ 36 h 95"/>
                <a:gd name="T26" fmla="*/ 29 w 95"/>
                <a:gd name="T27" fmla="*/ 79 h 95"/>
                <a:gd name="T28" fmla="*/ 22 w 95"/>
                <a:gd name="T29" fmla="*/ 31 h 95"/>
                <a:gd name="T30" fmla="*/ 22 w 95"/>
                <a:gd name="T31" fmla="*/ 31 h 95"/>
                <a:gd name="T32" fmla="*/ 14 w 95"/>
                <a:gd name="T33" fmla="*/ 23 h 95"/>
                <a:gd name="T34" fmla="*/ 22 w 95"/>
                <a:gd name="T35" fmla="*/ 16 h 95"/>
                <a:gd name="T36" fmla="*/ 30 w 95"/>
                <a:gd name="T37" fmla="*/ 23 h 95"/>
                <a:gd name="T38" fmla="*/ 22 w 95"/>
                <a:gd name="T39" fmla="*/ 31 h 95"/>
                <a:gd name="T40" fmla="*/ 80 w 95"/>
                <a:gd name="T41" fmla="*/ 79 h 95"/>
                <a:gd name="T42" fmla="*/ 66 w 95"/>
                <a:gd name="T43" fmla="*/ 79 h 95"/>
                <a:gd name="T44" fmla="*/ 66 w 95"/>
                <a:gd name="T45" fmla="*/ 56 h 95"/>
                <a:gd name="T46" fmla="*/ 59 w 95"/>
                <a:gd name="T47" fmla="*/ 47 h 95"/>
                <a:gd name="T48" fmla="*/ 52 w 95"/>
                <a:gd name="T49" fmla="*/ 52 h 95"/>
                <a:gd name="T50" fmla="*/ 51 w 95"/>
                <a:gd name="T51" fmla="*/ 55 h 95"/>
                <a:gd name="T52" fmla="*/ 51 w 95"/>
                <a:gd name="T53" fmla="*/ 79 h 95"/>
                <a:gd name="T54" fmla="*/ 37 w 95"/>
                <a:gd name="T55" fmla="*/ 79 h 95"/>
                <a:gd name="T56" fmla="*/ 37 w 95"/>
                <a:gd name="T57" fmla="*/ 36 h 95"/>
                <a:gd name="T58" fmla="*/ 51 w 95"/>
                <a:gd name="T59" fmla="*/ 36 h 95"/>
                <a:gd name="T60" fmla="*/ 51 w 95"/>
                <a:gd name="T61" fmla="*/ 42 h 95"/>
                <a:gd name="T62" fmla="*/ 64 w 95"/>
                <a:gd name="T63" fmla="*/ 35 h 95"/>
                <a:gd name="T64" fmla="*/ 80 w 95"/>
                <a:gd name="T65" fmla="*/ 55 h 95"/>
                <a:gd name="T66" fmla="*/ 80 w 95"/>
                <a:gd name="T67" fmla="*/ 79 h 95"/>
                <a:gd name="T68" fmla="*/ 51 w 95"/>
                <a:gd name="T69" fmla="*/ 43 h 95"/>
                <a:gd name="T70" fmla="*/ 51 w 95"/>
                <a:gd name="T71" fmla="*/ 42 h 95"/>
                <a:gd name="T72" fmla="*/ 51 w 95"/>
                <a:gd name="T73" fmla="*/ 43 h 95"/>
                <a:gd name="T74" fmla="*/ 51 w 95"/>
                <a:gd name="T75" fmla="*/ 43 h 95"/>
                <a:gd name="T76" fmla="*/ 51 w 95"/>
                <a:gd name="T77" fmla="*/ 4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5" h="95">
                  <a:moveTo>
                    <a:pt x="88" y="0"/>
                  </a:moveTo>
                  <a:cubicBezTo>
                    <a:pt x="7" y="0"/>
                    <a:pt x="7" y="0"/>
                    <a:pt x="7" y="0"/>
                  </a:cubicBezTo>
                  <a:cubicBezTo>
                    <a:pt x="3" y="0"/>
                    <a:pt x="0" y="3"/>
                    <a:pt x="0" y="7"/>
                  </a:cubicBezTo>
                  <a:cubicBezTo>
                    <a:pt x="0" y="88"/>
                    <a:pt x="0" y="88"/>
                    <a:pt x="0" y="88"/>
                  </a:cubicBezTo>
                  <a:cubicBezTo>
                    <a:pt x="0" y="92"/>
                    <a:pt x="3" y="95"/>
                    <a:pt x="7" y="95"/>
                  </a:cubicBezTo>
                  <a:cubicBezTo>
                    <a:pt x="88" y="95"/>
                    <a:pt x="88" y="95"/>
                    <a:pt x="88" y="95"/>
                  </a:cubicBezTo>
                  <a:cubicBezTo>
                    <a:pt x="92" y="95"/>
                    <a:pt x="95" y="92"/>
                    <a:pt x="95" y="88"/>
                  </a:cubicBezTo>
                  <a:cubicBezTo>
                    <a:pt x="95" y="7"/>
                    <a:pt x="95" y="7"/>
                    <a:pt x="95" y="7"/>
                  </a:cubicBezTo>
                  <a:cubicBezTo>
                    <a:pt x="95" y="3"/>
                    <a:pt x="92" y="0"/>
                    <a:pt x="88" y="0"/>
                  </a:cubicBezTo>
                  <a:close/>
                  <a:moveTo>
                    <a:pt x="29" y="79"/>
                  </a:moveTo>
                  <a:cubicBezTo>
                    <a:pt x="15" y="79"/>
                    <a:pt x="15" y="79"/>
                    <a:pt x="15" y="79"/>
                  </a:cubicBezTo>
                  <a:cubicBezTo>
                    <a:pt x="15" y="36"/>
                    <a:pt x="15" y="36"/>
                    <a:pt x="15" y="36"/>
                  </a:cubicBezTo>
                  <a:cubicBezTo>
                    <a:pt x="29" y="36"/>
                    <a:pt x="29" y="36"/>
                    <a:pt x="29" y="36"/>
                  </a:cubicBezTo>
                  <a:lnTo>
                    <a:pt x="29" y="79"/>
                  </a:lnTo>
                  <a:close/>
                  <a:moveTo>
                    <a:pt x="22" y="31"/>
                  </a:moveTo>
                  <a:cubicBezTo>
                    <a:pt x="22" y="31"/>
                    <a:pt x="22" y="31"/>
                    <a:pt x="22" y="31"/>
                  </a:cubicBezTo>
                  <a:cubicBezTo>
                    <a:pt x="17" y="31"/>
                    <a:pt x="14" y="27"/>
                    <a:pt x="14" y="23"/>
                  </a:cubicBezTo>
                  <a:cubicBezTo>
                    <a:pt x="14" y="19"/>
                    <a:pt x="17" y="16"/>
                    <a:pt x="22" y="16"/>
                  </a:cubicBezTo>
                  <a:cubicBezTo>
                    <a:pt x="27" y="16"/>
                    <a:pt x="30" y="19"/>
                    <a:pt x="30" y="23"/>
                  </a:cubicBezTo>
                  <a:cubicBezTo>
                    <a:pt x="30" y="27"/>
                    <a:pt x="27" y="31"/>
                    <a:pt x="22" y="31"/>
                  </a:cubicBezTo>
                  <a:close/>
                  <a:moveTo>
                    <a:pt x="80" y="79"/>
                  </a:moveTo>
                  <a:cubicBezTo>
                    <a:pt x="66" y="79"/>
                    <a:pt x="66" y="79"/>
                    <a:pt x="66" y="79"/>
                  </a:cubicBezTo>
                  <a:cubicBezTo>
                    <a:pt x="66" y="56"/>
                    <a:pt x="66" y="56"/>
                    <a:pt x="66" y="56"/>
                  </a:cubicBezTo>
                  <a:cubicBezTo>
                    <a:pt x="66" y="51"/>
                    <a:pt x="64" y="47"/>
                    <a:pt x="59" y="47"/>
                  </a:cubicBezTo>
                  <a:cubicBezTo>
                    <a:pt x="55" y="47"/>
                    <a:pt x="53" y="49"/>
                    <a:pt x="52" y="52"/>
                  </a:cubicBezTo>
                  <a:cubicBezTo>
                    <a:pt x="51" y="53"/>
                    <a:pt x="51" y="54"/>
                    <a:pt x="51" y="55"/>
                  </a:cubicBezTo>
                  <a:cubicBezTo>
                    <a:pt x="51" y="79"/>
                    <a:pt x="51" y="79"/>
                    <a:pt x="51" y="79"/>
                  </a:cubicBezTo>
                  <a:cubicBezTo>
                    <a:pt x="37" y="79"/>
                    <a:pt x="37" y="79"/>
                    <a:pt x="37" y="79"/>
                  </a:cubicBezTo>
                  <a:cubicBezTo>
                    <a:pt x="37" y="79"/>
                    <a:pt x="37" y="40"/>
                    <a:pt x="37" y="36"/>
                  </a:cubicBezTo>
                  <a:cubicBezTo>
                    <a:pt x="51" y="36"/>
                    <a:pt x="51" y="36"/>
                    <a:pt x="51" y="36"/>
                  </a:cubicBezTo>
                  <a:cubicBezTo>
                    <a:pt x="51" y="42"/>
                    <a:pt x="51" y="42"/>
                    <a:pt x="51" y="42"/>
                  </a:cubicBezTo>
                  <a:cubicBezTo>
                    <a:pt x="53" y="40"/>
                    <a:pt x="56" y="35"/>
                    <a:pt x="64" y="35"/>
                  </a:cubicBezTo>
                  <a:cubicBezTo>
                    <a:pt x="73" y="35"/>
                    <a:pt x="80" y="41"/>
                    <a:pt x="80" y="55"/>
                  </a:cubicBezTo>
                  <a:lnTo>
                    <a:pt x="80" y="79"/>
                  </a:lnTo>
                  <a:close/>
                  <a:moveTo>
                    <a:pt x="51" y="43"/>
                  </a:moveTo>
                  <a:cubicBezTo>
                    <a:pt x="51" y="43"/>
                    <a:pt x="51" y="42"/>
                    <a:pt x="51" y="42"/>
                  </a:cubicBezTo>
                  <a:cubicBezTo>
                    <a:pt x="51" y="43"/>
                    <a:pt x="51" y="43"/>
                    <a:pt x="51" y="43"/>
                  </a:cubicBezTo>
                  <a:close/>
                  <a:moveTo>
                    <a:pt x="51" y="43"/>
                  </a:moveTo>
                  <a:cubicBezTo>
                    <a:pt x="51" y="43"/>
                    <a:pt x="51" y="43"/>
                    <a:pt x="51" y="4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id-ID"/>
            </a:p>
          </p:txBody>
        </p:sp>
      </p:grpSp>
      <p:sp>
        <p:nvSpPr>
          <p:cNvPr id="2" name="Rounded Rectangle 1"/>
          <p:cNvSpPr/>
          <p:nvPr userDrawn="1"/>
        </p:nvSpPr>
        <p:spPr>
          <a:xfrm>
            <a:off x="583842" y="3039906"/>
            <a:ext cx="806712" cy="75576"/>
          </a:xfrm>
          <a:prstGeom prst="roundRect">
            <a:avLst>
              <a:gd name="adj" fmla="val 50000"/>
            </a:avLst>
          </a:prstGeom>
          <a:solidFill>
            <a:srgbClr val="F68A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24" name="Picture 2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5365" y="1503123"/>
            <a:ext cx="2743200" cy="715975"/>
          </a:xfrm>
          <a:prstGeom prst="rect">
            <a:avLst/>
          </a:prstGeom>
        </p:spPr>
      </p:pic>
    </p:spTree>
    <p:extLst>
      <p:ext uri="{BB962C8B-B14F-4D97-AF65-F5344CB8AC3E}">
        <p14:creationId xmlns:p14="http://schemas.microsoft.com/office/powerpoint/2010/main" val="1512170586"/>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r>
              <a:rPr lang="es-ES" sz="4400" b="0" strike="noStrike" spc="-1">
                <a:solidFill>
                  <a:srgbClr val="000000"/>
                </a:solidFill>
                <a:latin typeface="Arial"/>
              </a:rPr>
              <a:t>Pulse para editar el formato del texto de título</a:t>
            </a:r>
          </a:p>
        </p:txBody>
      </p:sp>
      <p:sp>
        <p:nvSpPr>
          <p:cNvPr id="3"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s-ES" sz="3200" b="0" strike="noStrike" spc="-1">
                <a:solidFill>
                  <a:srgbClr val="000000"/>
                </a:solidFill>
                <a:latin typeface="Arial"/>
              </a:rPr>
              <a:t>Pulse para editar el formato de texto del esquema</a:t>
            </a:r>
          </a:p>
          <a:p>
            <a:pPr marL="864000" lvl="1" indent="-324000">
              <a:spcBef>
                <a:spcPts val="1134"/>
              </a:spcBef>
              <a:buClr>
                <a:srgbClr val="000000"/>
              </a:buClr>
              <a:buSzPct val="75000"/>
              <a:buFont typeface="Symbol" charset="2"/>
              <a:buChar char=""/>
            </a:pPr>
            <a:r>
              <a:rPr lang="es-ES" sz="2800" b="0" strike="noStrike" spc="-1">
                <a:solidFill>
                  <a:srgbClr val="000000"/>
                </a:solidFill>
                <a:latin typeface="Arial"/>
              </a:rPr>
              <a:t>Segundo nivel del esquema</a:t>
            </a:r>
          </a:p>
          <a:p>
            <a:pPr marL="1296000" lvl="2" indent="-288000">
              <a:spcBef>
                <a:spcPts val="850"/>
              </a:spcBef>
              <a:buClr>
                <a:srgbClr val="000000"/>
              </a:buClr>
              <a:buSzPct val="45000"/>
              <a:buFont typeface="Wingdings" charset="2"/>
              <a:buChar char=""/>
            </a:pPr>
            <a:r>
              <a:rPr lang="es-ES" sz="2400" b="0" strike="noStrike" spc="-1">
                <a:solidFill>
                  <a:srgbClr val="000000"/>
                </a:solidFill>
                <a:latin typeface="Arial"/>
              </a:rPr>
              <a:t>Tercer nivel del esquema</a:t>
            </a:r>
          </a:p>
          <a:p>
            <a:pPr marL="1728000" lvl="3" indent="-216000">
              <a:spcBef>
                <a:spcPts val="567"/>
              </a:spcBef>
              <a:buClr>
                <a:srgbClr val="000000"/>
              </a:buClr>
              <a:buSzPct val="75000"/>
              <a:buFont typeface="Symbol" charset="2"/>
              <a:buChar char=""/>
            </a:pPr>
            <a:r>
              <a:rPr lang="es-ES" sz="2000" b="0" strike="noStrike" spc="-1">
                <a:solidFill>
                  <a:srgbClr val="000000"/>
                </a:solidFill>
                <a:latin typeface="Arial"/>
              </a:rPr>
              <a:t>Cuarto nivel del esquema</a:t>
            </a:r>
          </a:p>
          <a:p>
            <a:pPr marL="2160000" lvl="4" indent="-216000">
              <a:spcBef>
                <a:spcPts val="283"/>
              </a:spcBef>
              <a:buClr>
                <a:srgbClr val="000000"/>
              </a:buClr>
              <a:buSzPct val="45000"/>
              <a:buFont typeface="Wingdings" charset="2"/>
              <a:buChar char=""/>
            </a:pPr>
            <a:r>
              <a:rPr lang="es-ES" sz="2000" b="0" strike="noStrike" spc="-1">
                <a:solidFill>
                  <a:srgbClr val="000000"/>
                </a:solidFill>
                <a:latin typeface="Arial"/>
              </a:rPr>
              <a:t>Quinto nivel del esquema</a:t>
            </a:r>
          </a:p>
          <a:p>
            <a:pPr marL="2592000" lvl="5" indent="-216000">
              <a:spcBef>
                <a:spcPts val="283"/>
              </a:spcBef>
              <a:buClr>
                <a:srgbClr val="000000"/>
              </a:buClr>
              <a:buSzPct val="45000"/>
              <a:buFont typeface="Wingdings" charset="2"/>
              <a:buChar char=""/>
            </a:pPr>
            <a:r>
              <a:rPr lang="es-ES" sz="2000" b="0" strike="noStrike" spc="-1">
                <a:solidFill>
                  <a:srgbClr val="000000"/>
                </a:solidFill>
                <a:latin typeface="Arial"/>
              </a:rPr>
              <a:t>Sexto nivel del esquema</a:t>
            </a:r>
          </a:p>
          <a:p>
            <a:pPr marL="3024000" lvl="6" indent="-216000">
              <a:spcBef>
                <a:spcPts val="283"/>
              </a:spcBef>
              <a:buClr>
                <a:srgbClr val="000000"/>
              </a:buClr>
              <a:buSzPct val="45000"/>
              <a:buFont typeface="Wingdings" charset="2"/>
              <a:buChar char=""/>
            </a:pPr>
            <a:r>
              <a:rPr lang="es-ES" sz="2000" b="0" strike="noStrike" spc="-1">
                <a:solidFill>
                  <a:srgbClr val="000000"/>
                </a:solidFill>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5"/>
          <p:cNvPicPr/>
          <p:nvPr/>
        </p:nvPicPr>
        <p:blipFill>
          <a:blip r:embed="rId3"/>
          <a:stretch/>
        </p:blipFill>
        <p:spPr>
          <a:xfrm>
            <a:off x="6120" y="0"/>
            <a:ext cx="12185280" cy="6876360"/>
          </a:xfrm>
          <a:prstGeom prst="rect">
            <a:avLst/>
          </a:prstGeom>
          <a:ln w="0">
            <a:noFill/>
          </a:ln>
        </p:spPr>
      </p:pic>
      <p:sp>
        <p:nvSpPr>
          <p:cNvPr id="3" name="Text Placeholder 11"/>
          <p:cNvSpPr/>
          <p:nvPr/>
        </p:nvSpPr>
        <p:spPr>
          <a:xfrm>
            <a:off x="8136720" y="4856040"/>
            <a:ext cx="2691720" cy="382680"/>
          </a:xfrm>
          <a:prstGeom prst="roundRect">
            <a:avLst>
              <a:gd name="adj" fmla="val 50000"/>
            </a:avLst>
          </a:prstGeom>
          <a:noFill/>
          <a:ln w="0">
            <a:solidFill>
              <a:srgbClr val="FFFFFF"/>
            </a:solid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nSpc>
                <a:spcPct val="100000"/>
              </a:lnSpc>
            </a:pPr>
            <a:endParaRPr lang="es-ES" sz="1200" b="0" strike="noStrike" spc="-1">
              <a:solidFill>
                <a:srgbClr val="000000"/>
              </a:solidFill>
              <a:latin typeface="Arial"/>
            </a:endParaRPr>
          </a:p>
        </p:txBody>
      </p:sp>
      <p:grpSp>
        <p:nvGrpSpPr>
          <p:cNvPr id="4" name="Group 14"/>
          <p:cNvGrpSpPr/>
          <p:nvPr/>
        </p:nvGrpSpPr>
        <p:grpSpPr>
          <a:xfrm>
            <a:off x="8887680" y="5498280"/>
            <a:ext cx="1189440" cy="308160"/>
            <a:chOff x="8887680" y="5498280"/>
            <a:chExt cx="1189440" cy="308160"/>
          </a:xfrm>
        </p:grpSpPr>
        <p:sp>
          <p:nvSpPr>
            <p:cNvPr id="5" name="Freeform 9"/>
            <p:cNvSpPr/>
            <p:nvPr/>
          </p:nvSpPr>
          <p:spPr>
            <a:xfrm>
              <a:off x="8887680" y="5498280"/>
              <a:ext cx="300240" cy="308160"/>
            </a:xfrm>
            <a:custGeom>
              <a:avLst/>
              <a:gdLst>
                <a:gd name="textAreaLeft" fmla="*/ 0 w 300240"/>
                <a:gd name="textAreaRight" fmla="*/ 300960 w 300240"/>
                <a:gd name="textAreaTop" fmla="*/ 0 h 308160"/>
                <a:gd name="textAreaBottom" fmla="*/ 308880 h 308160"/>
              </a:gdLst>
              <a:ahLst/>
              <a:cxnLst/>
              <a:rect l="textAreaLeft" t="textAreaTop" r="textAreaRight" b="textAreaBottom"/>
              <a:pathLst>
                <a:path w="97" h="97">
                  <a:moveTo>
                    <a:pt x="49" y="0"/>
                  </a:moveTo>
                  <a:cubicBezTo>
                    <a:pt x="22" y="0"/>
                    <a:pt x="0" y="22"/>
                    <a:pt x="0" y="48"/>
                  </a:cubicBezTo>
                  <a:cubicBezTo>
                    <a:pt x="0" y="75"/>
                    <a:pt x="22" y="97"/>
                    <a:pt x="49" y="97"/>
                  </a:cubicBezTo>
                  <a:cubicBezTo>
                    <a:pt x="75" y="97"/>
                    <a:pt x="97" y="75"/>
                    <a:pt x="97" y="48"/>
                  </a:cubicBezTo>
                  <a:cubicBezTo>
                    <a:pt x="97" y="22"/>
                    <a:pt x="75" y="0"/>
                    <a:pt x="49" y="0"/>
                  </a:cubicBezTo>
                  <a:close/>
                  <a:moveTo>
                    <a:pt x="61" y="50"/>
                  </a:moveTo>
                  <a:cubicBezTo>
                    <a:pt x="53" y="50"/>
                    <a:pt x="53" y="50"/>
                    <a:pt x="53" y="50"/>
                  </a:cubicBezTo>
                  <a:cubicBezTo>
                    <a:pt x="53" y="78"/>
                    <a:pt x="53" y="78"/>
                    <a:pt x="53" y="78"/>
                  </a:cubicBezTo>
                  <a:cubicBezTo>
                    <a:pt x="41" y="78"/>
                    <a:pt x="41" y="78"/>
                    <a:pt x="41" y="78"/>
                  </a:cubicBezTo>
                  <a:cubicBezTo>
                    <a:pt x="41" y="50"/>
                    <a:pt x="41" y="50"/>
                    <a:pt x="41" y="50"/>
                  </a:cubicBezTo>
                  <a:cubicBezTo>
                    <a:pt x="36" y="50"/>
                    <a:pt x="36" y="50"/>
                    <a:pt x="36" y="50"/>
                  </a:cubicBezTo>
                  <a:cubicBezTo>
                    <a:pt x="36" y="40"/>
                    <a:pt x="36" y="40"/>
                    <a:pt x="36" y="40"/>
                  </a:cubicBezTo>
                  <a:cubicBezTo>
                    <a:pt x="41" y="40"/>
                    <a:pt x="41" y="40"/>
                    <a:pt x="41" y="40"/>
                  </a:cubicBezTo>
                  <a:cubicBezTo>
                    <a:pt x="41" y="34"/>
                    <a:pt x="41" y="34"/>
                    <a:pt x="41" y="34"/>
                  </a:cubicBezTo>
                  <a:cubicBezTo>
                    <a:pt x="41" y="29"/>
                    <a:pt x="43" y="22"/>
                    <a:pt x="53" y="22"/>
                  </a:cubicBezTo>
                  <a:cubicBezTo>
                    <a:pt x="61" y="22"/>
                    <a:pt x="61" y="22"/>
                    <a:pt x="61" y="22"/>
                  </a:cubicBezTo>
                  <a:cubicBezTo>
                    <a:pt x="61" y="32"/>
                    <a:pt x="61" y="32"/>
                    <a:pt x="61" y="32"/>
                  </a:cubicBezTo>
                  <a:cubicBezTo>
                    <a:pt x="55" y="32"/>
                    <a:pt x="55" y="32"/>
                    <a:pt x="55" y="32"/>
                  </a:cubicBezTo>
                  <a:cubicBezTo>
                    <a:pt x="54" y="32"/>
                    <a:pt x="53" y="32"/>
                    <a:pt x="53" y="34"/>
                  </a:cubicBezTo>
                  <a:cubicBezTo>
                    <a:pt x="53" y="40"/>
                    <a:pt x="53" y="40"/>
                    <a:pt x="53" y="40"/>
                  </a:cubicBezTo>
                  <a:cubicBezTo>
                    <a:pt x="62" y="40"/>
                    <a:pt x="62" y="40"/>
                    <a:pt x="62" y="40"/>
                  </a:cubicBezTo>
                  <a:lnTo>
                    <a:pt x="61" y="50"/>
                  </a:lnTo>
                  <a:close/>
                  <a:moveTo>
                    <a:pt x="61" y="50"/>
                  </a:moveTo>
                  <a:cubicBezTo>
                    <a:pt x="61" y="50"/>
                    <a:pt x="61" y="50"/>
                    <a:pt x="61" y="50"/>
                  </a:cubicBezTo>
                </a:path>
              </a:pathLst>
            </a:custGeom>
            <a:solidFill>
              <a:schemeClr val="bg1">
                <a:alpha val="10000"/>
              </a:schemeClr>
            </a:solid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algn="ctr" defTabSz="914400">
                <a:lnSpc>
                  <a:spcPct val="100000"/>
                </a:lnSpc>
              </a:pPr>
              <a:endParaRPr lang="id-ID" sz="1800" b="0" strike="noStrike" spc="-1">
                <a:solidFill>
                  <a:schemeClr val="dk1"/>
                </a:solidFill>
                <a:latin typeface="Calibri"/>
              </a:endParaRPr>
            </a:p>
          </p:txBody>
        </p:sp>
        <p:sp>
          <p:nvSpPr>
            <p:cNvPr id="6" name="Freeform 10"/>
            <p:cNvSpPr/>
            <p:nvPr/>
          </p:nvSpPr>
          <p:spPr>
            <a:xfrm>
              <a:off x="9330120" y="5498280"/>
              <a:ext cx="300240" cy="308160"/>
            </a:xfrm>
            <a:custGeom>
              <a:avLst/>
              <a:gdLst>
                <a:gd name="textAreaLeft" fmla="*/ 0 w 300240"/>
                <a:gd name="textAreaRight" fmla="*/ 300960 w 300240"/>
                <a:gd name="textAreaTop" fmla="*/ 0 h 308160"/>
                <a:gd name="textAreaBottom" fmla="*/ 308880 h 308160"/>
              </a:gdLst>
              <a:ahLst/>
              <a:cxnLst/>
              <a:rect l="textAreaLeft" t="textAreaTop" r="textAreaRight" b="textAreaBottom"/>
              <a:pathLst>
                <a:path w="97" h="97">
                  <a:moveTo>
                    <a:pt x="48" y="0"/>
                  </a:moveTo>
                  <a:cubicBezTo>
                    <a:pt x="21" y="0"/>
                    <a:pt x="0" y="22"/>
                    <a:pt x="0" y="48"/>
                  </a:cubicBezTo>
                  <a:cubicBezTo>
                    <a:pt x="0" y="75"/>
                    <a:pt x="21" y="97"/>
                    <a:pt x="48" y="97"/>
                  </a:cubicBezTo>
                  <a:cubicBezTo>
                    <a:pt x="75" y="97"/>
                    <a:pt x="97" y="75"/>
                    <a:pt x="97" y="48"/>
                  </a:cubicBezTo>
                  <a:cubicBezTo>
                    <a:pt x="97" y="22"/>
                    <a:pt x="75" y="0"/>
                    <a:pt x="48" y="0"/>
                  </a:cubicBezTo>
                  <a:close/>
                  <a:moveTo>
                    <a:pt x="72" y="41"/>
                  </a:moveTo>
                  <a:cubicBezTo>
                    <a:pt x="72" y="41"/>
                    <a:pt x="72" y="42"/>
                    <a:pt x="72" y="42"/>
                  </a:cubicBezTo>
                  <a:cubicBezTo>
                    <a:pt x="72" y="58"/>
                    <a:pt x="61" y="75"/>
                    <a:pt x="39" y="75"/>
                  </a:cubicBezTo>
                  <a:cubicBezTo>
                    <a:pt x="33" y="75"/>
                    <a:pt x="27" y="73"/>
                    <a:pt x="21" y="70"/>
                  </a:cubicBezTo>
                  <a:cubicBezTo>
                    <a:pt x="22" y="70"/>
                    <a:pt x="23" y="70"/>
                    <a:pt x="24" y="70"/>
                  </a:cubicBezTo>
                  <a:cubicBezTo>
                    <a:pt x="30" y="70"/>
                    <a:pt x="35" y="68"/>
                    <a:pt x="39" y="65"/>
                  </a:cubicBezTo>
                  <a:cubicBezTo>
                    <a:pt x="34" y="65"/>
                    <a:pt x="29" y="62"/>
                    <a:pt x="28" y="57"/>
                  </a:cubicBezTo>
                  <a:cubicBezTo>
                    <a:pt x="29" y="57"/>
                    <a:pt x="29" y="57"/>
                    <a:pt x="30" y="57"/>
                  </a:cubicBezTo>
                  <a:cubicBezTo>
                    <a:pt x="31" y="57"/>
                    <a:pt x="32" y="57"/>
                    <a:pt x="33" y="57"/>
                  </a:cubicBezTo>
                  <a:cubicBezTo>
                    <a:pt x="28" y="56"/>
                    <a:pt x="24" y="51"/>
                    <a:pt x="24" y="46"/>
                  </a:cubicBezTo>
                  <a:cubicBezTo>
                    <a:pt x="24" y="46"/>
                    <a:pt x="24" y="45"/>
                    <a:pt x="24" y="45"/>
                  </a:cubicBezTo>
                  <a:cubicBezTo>
                    <a:pt x="25" y="46"/>
                    <a:pt x="27" y="47"/>
                    <a:pt x="29" y="47"/>
                  </a:cubicBezTo>
                  <a:cubicBezTo>
                    <a:pt x="26" y="45"/>
                    <a:pt x="24" y="41"/>
                    <a:pt x="24" y="37"/>
                  </a:cubicBezTo>
                  <a:cubicBezTo>
                    <a:pt x="24" y="35"/>
                    <a:pt x="24" y="33"/>
                    <a:pt x="25" y="31"/>
                  </a:cubicBezTo>
                  <a:cubicBezTo>
                    <a:pt x="31" y="38"/>
                    <a:pt x="40" y="43"/>
                    <a:pt x="49" y="44"/>
                  </a:cubicBezTo>
                  <a:cubicBezTo>
                    <a:pt x="49" y="43"/>
                    <a:pt x="49" y="42"/>
                    <a:pt x="49" y="41"/>
                  </a:cubicBezTo>
                  <a:cubicBezTo>
                    <a:pt x="49" y="34"/>
                    <a:pt x="54" y="29"/>
                    <a:pt x="61" y="29"/>
                  </a:cubicBezTo>
                  <a:cubicBezTo>
                    <a:pt x="64" y="29"/>
                    <a:pt x="67" y="31"/>
                    <a:pt x="69" y="33"/>
                  </a:cubicBezTo>
                  <a:cubicBezTo>
                    <a:pt x="72" y="32"/>
                    <a:pt x="74" y="31"/>
                    <a:pt x="76" y="30"/>
                  </a:cubicBezTo>
                  <a:cubicBezTo>
                    <a:pt x="76" y="33"/>
                    <a:pt x="74" y="35"/>
                    <a:pt x="71" y="37"/>
                  </a:cubicBezTo>
                  <a:cubicBezTo>
                    <a:pt x="74" y="36"/>
                    <a:pt x="76" y="36"/>
                    <a:pt x="78" y="35"/>
                  </a:cubicBezTo>
                  <a:cubicBezTo>
                    <a:pt x="76" y="37"/>
                    <a:pt x="75" y="39"/>
                    <a:pt x="72" y="41"/>
                  </a:cubicBezTo>
                  <a:close/>
                </a:path>
              </a:pathLst>
            </a:custGeom>
            <a:solidFill>
              <a:schemeClr val="bg1">
                <a:alpha val="10000"/>
              </a:schemeClr>
            </a:solid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algn="ctr" defTabSz="914400">
                <a:lnSpc>
                  <a:spcPct val="100000"/>
                </a:lnSpc>
              </a:pPr>
              <a:endParaRPr lang="id-ID" sz="1800" b="0" strike="noStrike" spc="-1">
                <a:solidFill>
                  <a:schemeClr val="dk1"/>
                </a:solidFill>
                <a:latin typeface="Calibri"/>
              </a:endParaRPr>
            </a:p>
          </p:txBody>
        </p:sp>
        <p:sp>
          <p:nvSpPr>
            <p:cNvPr id="7" name="Freeform 11"/>
            <p:cNvSpPr/>
            <p:nvPr/>
          </p:nvSpPr>
          <p:spPr>
            <a:xfrm>
              <a:off x="9781920" y="5504760"/>
              <a:ext cx="295200" cy="301680"/>
            </a:xfrm>
            <a:custGeom>
              <a:avLst/>
              <a:gdLst>
                <a:gd name="textAreaLeft" fmla="*/ 0 w 295200"/>
                <a:gd name="textAreaRight" fmla="*/ 295920 w 295200"/>
                <a:gd name="textAreaTop" fmla="*/ 0 h 301680"/>
                <a:gd name="textAreaBottom" fmla="*/ 302400 h 301680"/>
              </a:gdLst>
              <a:ahLst/>
              <a:cxnLst/>
              <a:rect l="textAreaLeft" t="textAreaTop" r="textAreaRight" b="textAreaBottom"/>
              <a:pathLst>
                <a:path w="95" h="95">
                  <a:moveTo>
                    <a:pt x="88" y="0"/>
                  </a:moveTo>
                  <a:cubicBezTo>
                    <a:pt x="7" y="0"/>
                    <a:pt x="7" y="0"/>
                    <a:pt x="7" y="0"/>
                  </a:cubicBezTo>
                  <a:cubicBezTo>
                    <a:pt x="3" y="0"/>
                    <a:pt x="0" y="3"/>
                    <a:pt x="0" y="7"/>
                  </a:cubicBezTo>
                  <a:cubicBezTo>
                    <a:pt x="0" y="88"/>
                    <a:pt x="0" y="88"/>
                    <a:pt x="0" y="88"/>
                  </a:cubicBezTo>
                  <a:cubicBezTo>
                    <a:pt x="0" y="92"/>
                    <a:pt x="3" y="95"/>
                    <a:pt x="7" y="95"/>
                  </a:cubicBezTo>
                  <a:cubicBezTo>
                    <a:pt x="88" y="95"/>
                    <a:pt x="88" y="95"/>
                    <a:pt x="88" y="95"/>
                  </a:cubicBezTo>
                  <a:cubicBezTo>
                    <a:pt x="92" y="95"/>
                    <a:pt x="95" y="92"/>
                    <a:pt x="95" y="88"/>
                  </a:cubicBezTo>
                  <a:cubicBezTo>
                    <a:pt x="95" y="7"/>
                    <a:pt x="95" y="7"/>
                    <a:pt x="95" y="7"/>
                  </a:cubicBezTo>
                  <a:cubicBezTo>
                    <a:pt x="95" y="3"/>
                    <a:pt x="92" y="0"/>
                    <a:pt x="88" y="0"/>
                  </a:cubicBezTo>
                  <a:close/>
                  <a:moveTo>
                    <a:pt x="29" y="79"/>
                  </a:moveTo>
                  <a:cubicBezTo>
                    <a:pt x="15" y="79"/>
                    <a:pt x="15" y="79"/>
                    <a:pt x="15" y="79"/>
                  </a:cubicBezTo>
                  <a:cubicBezTo>
                    <a:pt x="15" y="36"/>
                    <a:pt x="15" y="36"/>
                    <a:pt x="15" y="36"/>
                  </a:cubicBezTo>
                  <a:cubicBezTo>
                    <a:pt x="29" y="36"/>
                    <a:pt x="29" y="36"/>
                    <a:pt x="29" y="36"/>
                  </a:cubicBezTo>
                  <a:lnTo>
                    <a:pt x="29" y="79"/>
                  </a:lnTo>
                  <a:close/>
                  <a:moveTo>
                    <a:pt x="22" y="31"/>
                  </a:moveTo>
                  <a:cubicBezTo>
                    <a:pt x="22" y="31"/>
                    <a:pt x="22" y="31"/>
                    <a:pt x="22" y="31"/>
                  </a:cubicBezTo>
                  <a:cubicBezTo>
                    <a:pt x="17" y="31"/>
                    <a:pt x="14" y="27"/>
                    <a:pt x="14" y="23"/>
                  </a:cubicBezTo>
                  <a:cubicBezTo>
                    <a:pt x="14" y="19"/>
                    <a:pt x="17" y="16"/>
                    <a:pt x="22" y="16"/>
                  </a:cubicBezTo>
                  <a:cubicBezTo>
                    <a:pt x="27" y="16"/>
                    <a:pt x="30" y="19"/>
                    <a:pt x="30" y="23"/>
                  </a:cubicBezTo>
                  <a:cubicBezTo>
                    <a:pt x="30" y="27"/>
                    <a:pt x="27" y="31"/>
                    <a:pt x="22" y="31"/>
                  </a:cubicBezTo>
                  <a:close/>
                  <a:moveTo>
                    <a:pt x="80" y="79"/>
                  </a:moveTo>
                  <a:cubicBezTo>
                    <a:pt x="66" y="79"/>
                    <a:pt x="66" y="79"/>
                    <a:pt x="66" y="79"/>
                  </a:cubicBezTo>
                  <a:cubicBezTo>
                    <a:pt x="66" y="56"/>
                    <a:pt x="66" y="56"/>
                    <a:pt x="66" y="56"/>
                  </a:cubicBezTo>
                  <a:cubicBezTo>
                    <a:pt x="66" y="51"/>
                    <a:pt x="64" y="47"/>
                    <a:pt x="59" y="47"/>
                  </a:cubicBezTo>
                  <a:cubicBezTo>
                    <a:pt x="55" y="47"/>
                    <a:pt x="53" y="49"/>
                    <a:pt x="52" y="52"/>
                  </a:cubicBezTo>
                  <a:cubicBezTo>
                    <a:pt x="51" y="53"/>
                    <a:pt x="51" y="54"/>
                    <a:pt x="51" y="55"/>
                  </a:cubicBezTo>
                  <a:cubicBezTo>
                    <a:pt x="51" y="79"/>
                    <a:pt x="51" y="79"/>
                    <a:pt x="51" y="79"/>
                  </a:cubicBezTo>
                  <a:cubicBezTo>
                    <a:pt x="37" y="79"/>
                    <a:pt x="37" y="79"/>
                    <a:pt x="37" y="79"/>
                  </a:cubicBezTo>
                  <a:cubicBezTo>
                    <a:pt x="37" y="79"/>
                    <a:pt x="37" y="40"/>
                    <a:pt x="37" y="36"/>
                  </a:cubicBezTo>
                  <a:cubicBezTo>
                    <a:pt x="51" y="36"/>
                    <a:pt x="51" y="36"/>
                    <a:pt x="51" y="36"/>
                  </a:cubicBezTo>
                  <a:cubicBezTo>
                    <a:pt x="51" y="42"/>
                    <a:pt x="51" y="42"/>
                    <a:pt x="51" y="42"/>
                  </a:cubicBezTo>
                  <a:cubicBezTo>
                    <a:pt x="53" y="40"/>
                    <a:pt x="56" y="35"/>
                    <a:pt x="64" y="35"/>
                  </a:cubicBezTo>
                  <a:cubicBezTo>
                    <a:pt x="73" y="35"/>
                    <a:pt x="80" y="41"/>
                    <a:pt x="80" y="55"/>
                  </a:cubicBezTo>
                  <a:lnTo>
                    <a:pt x="80" y="79"/>
                  </a:lnTo>
                  <a:close/>
                  <a:moveTo>
                    <a:pt x="51" y="43"/>
                  </a:moveTo>
                  <a:cubicBezTo>
                    <a:pt x="51" y="43"/>
                    <a:pt x="51" y="42"/>
                    <a:pt x="51" y="42"/>
                  </a:cubicBezTo>
                  <a:cubicBezTo>
                    <a:pt x="51" y="43"/>
                    <a:pt x="51" y="43"/>
                    <a:pt x="51" y="43"/>
                  </a:cubicBezTo>
                  <a:close/>
                  <a:moveTo>
                    <a:pt x="51" y="43"/>
                  </a:moveTo>
                  <a:cubicBezTo>
                    <a:pt x="51" y="43"/>
                    <a:pt x="51" y="43"/>
                    <a:pt x="51" y="43"/>
                  </a:cubicBezTo>
                </a:path>
              </a:pathLst>
            </a:custGeom>
            <a:solidFill>
              <a:schemeClr val="bg1">
                <a:alpha val="10000"/>
              </a:schemeClr>
            </a:solid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algn="ctr" defTabSz="914400">
                <a:lnSpc>
                  <a:spcPct val="100000"/>
                </a:lnSpc>
              </a:pPr>
              <a:endParaRPr lang="id-ID" sz="1800" b="0" strike="noStrike" spc="-1">
                <a:solidFill>
                  <a:schemeClr val="dk1"/>
                </a:solidFill>
                <a:latin typeface="Calibri"/>
              </a:endParaRPr>
            </a:p>
          </p:txBody>
        </p:sp>
      </p:grpSp>
      <p:sp>
        <p:nvSpPr>
          <p:cNvPr id="8" name="Freeform 5"/>
          <p:cNvSpPr/>
          <p:nvPr/>
        </p:nvSpPr>
        <p:spPr>
          <a:xfrm>
            <a:off x="9051120" y="3613320"/>
            <a:ext cx="862920" cy="61200"/>
          </a:xfrm>
          <a:custGeom>
            <a:avLst/>
            <a:gdLst>
              <a:gd name="textAreaLeft" fmla="*/ 0 w 862920"/>
              <a:gd name="textAreaRight" fmla="*/ 863640 w 862920"/>
              <a:gd name="textAreaTop" fmla="*/ 0 h 61200"/>
              <a:gd name="textAreaBottom" fmla="*/ 61920 h 61200"/>
            </a:gdLst>
            <a:ahLst/>
            <a:cxnLst/>
            <a:rect l="textAreaLeft" t="textAreaTop" r="textAreaRight" b="textAreaBottom"/>
            <a:pathLst>
              <a:path w="228" h="14">
                <a:moveTo>
                  <a:pt x="228" y="7"/>
                </a:moveTo>
                <a:cubicBezTo>
                  <a:pt x="228" y="11"/>
                  <a:pt x="225" y="14"/>
                  <a:pt x="221" y="14"/>
                </a:cubicBezTo>
                <a:cubicBezTo>
                  <a:pt x="7" y="14"/>
                  <a:pt x="7" y="14"/>
                  <a:pt x="7" y="14"/>
                </a:cubicBezTo>
                <a:cubicBezTo>
                  <a:pt x="4" y="14"/>
                  <a:pt x="0" y="11"/>
                  <a:pt x="0" y="7"/>
                </a:cubicBezTo>
                <a:cubicBezTo>
                  <a:pt x="0" y="7"/>
                  <a:pt x="0" y="7"/>
                  <a:pt x="0" y="7"/>
                </a:cubicBezTo>
                <a:cubicBezTo>
                  <a:pt x="0" y="3"/>
                  <a:pt x="4" y="0"/>
                  <a:pt x="7" y="0"/>
                </a:cubicBezTo>
                <a:cubicBezTo>
                  <a:pt x="221" y="0"/>
                  <a:pt x="221" y="0"/>
                  <a:pt x="221" y="0"/>
                </a:cubicBezTo>
                <a:cubicBezTo>
                  <a:pt x="225" y="0"/>
                  <a:pt x="228" y="3"/>
                  <a:pt x="228" y="7"/>
                </a:cubicBezTo>
                <a:close/>
              </a:path>
            </a:pathLst>
          </a:custGeom>
          <a:solidFill>
            <a:srgbClr val="F68A20"/>
          </a:solidFill>
          <a:ln w="0">
            <a:noFill/>
          </a:ln>
        </p:spPr>
        <p:style>
          <a:lnRef idx="0">
            <a:scrgbClr r="0" g="0" b="0"/>
          </a:lnRef>
          <a:fillRef idx="0">
            <a:scrgbClr r="0" g="0" b="0"/>
          </a:fillRef>
          <a:effectRef idx="0">
            <a:scrgbClr r="0" g="0" b="0"/>
          </a:effectRef>
          <a:fontRef idx="minor"/>
        </p:style>
        <p:txBody>
          <a:bodyPr lIns="90000" tIns="30960" rIns="90000" bIns="30960" numCol="1" spcCol="0" anchor="t">
            <a:noAutofit/>
          </a:bodyPr>
          <a:lstStyle/>
          <a:p>
            <a:pPr defTabSz="914400">
              <a:lnSpc>
                <a:spcPct val="100000"/>
              </a:lnSpc>
            </a:pPr>
            <a:endParaRPr lang="id-ID" sz="1800" b="0" strike="noStrike" spc="-1">
              <a:solidFill>
                <a:schemeClr val="dk1"/>
              </a:solidFill>
              <a:latin typeface="Calibri"/>
            </a:endParaRPr>
          </a:p>
        </p:txBody>
      </p:sp>
      <p:pic>
        <p:nvPicPr>
          <p:cNvPr id="9" name="Picture 15"/>
          <p:cNvPicPr/>
          <p:nvPr/>
        </p:nvPicPr>
        <p:blipFill>
          <a:blip r:embed="rId4"/>
          <a:stretch/>
        </p:blipFill>
        <p:spPr>
          <a:xfrm>
            <a:off x="8033400" y="1540800"/>
            <a:ext cx="2894400" cy="754920"/>
          </a:xfrm>
          <a:prstGeom prst="rect">
            <a:avLst/>
          </a:prstGeom>
          <a:ln w="0">
            <a:noFill/>
          </a:ln>
        </p:spPr>
      </p:pic>
      <p:sp>
        <p:nvSpPr>
          <p:cNvPr id="1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r>
              <a:rPr lang="es-ES" sz="4400" b="0" strike="noStrike" spc="-1">
                <a:solidFill>
                  <a:srgbClr val="000000"/>
                </a:solidFill>
                <a:latin typeface="Arial"/>
              </a:rPr>
              <a:t>Pulse para editar el formato del texto de título</a:t>
            </a:r>
          </a:p>
        </p:txBody>
      </p:sp>
      <p:sp>
        <p:nvSpPr>
          <p:cNvPr id="11"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s-ES" sz="3200" b="0" strike="noStrike" spc="-1">
                <a:solidFill>
                  <a:srgbClr val="000000"/>
                </a:solidFill>
                <a:latin typeface="Arial"/>
              </a:rPr>
              <a:t>Pulse para editar el formato de texto del esquema</a:t>
            </a:r>
          </a:p>
          <a:p>
            <a:pPr marL="864000" lvl="1" indent="-324000">
              <a:spcBef>
                <a:spcPts val="1134"/>
              </a:spcBef>
              <a:buClr>
                <a:srgbClr val="000000"/>
              </a:buClr>
              <a:buSzPct val="75000"/>
              <a:buFont typeface="Symbol" charset="2"/>
              <a:buChar char=""/>
            </a:pPr>
            <a:r>
              <a:rPr lang="es-ES" sz="2800" b="0" strike="noStrike" spc="-1">
                <a:solidFill>
                  <a:srgbClr val="000000"/>
                </a:solidFill>
                <a:latin typeface="Arial"/>
              </a:rPr>
              <a:t>Segundo nivel del esquema</a:t>
            </a:r>
          </a:p>
          <a:p>
            <a:pPr marL="1296000" lvl="2" indent="-288000">
              <a:spcBef>
                <a:spcPts val="850"/>
              </a:spcBef>
              <a:buClr>
                <a:srgbClr val="000000"/>
              </a:buClr>
              <a:buSzPct val="45000"/>
              <a:buFont typeface="Wingdings" charset="2"/>
              <a:buChar char=""/>
            </a:pPr>
            <a:r>
              <a:rPr lang="es-ES" sz="2400" b="0" strike="noStrike" spc="-1">
                <a:solidFill>
                  <a:srgbClr val="000000"/>
                </a:solidFill>
                <a:latin typeface="Arial"/>
              </a:rPr>
              <a:t>Tercer nivel del esquema</a:t>
            </a:r>
          </a:p>
          <a:p>
            <a:pPr marL="1728000" lvl="3" indent="-216000">
              <a:spcBef>
                <a:spcPts val="567"/>
              </a:spcBef>
              <a:buClr>
                <a:srgbClr val="000000"/>
              </a:buClr>
              <a:buSzPct val="75000"/>
              <a:buFont typeface="Symbol" charset="2"/>
              <a:buChar char=""/>
            </a:pPr>
            <a:r>
              <a:rPr lang="es-ES" sz="2000" b="0" strike="noStrike" spc="-1">
                <a:solidFill>
                  <a:srgbClr val="000000"/>
                </a:solidFill>
                <a:latin typeface="Arial"/>
              </a:rPr>
              <a:t>Cuarto nivel del esquema</a:t>
            </a:r>
          </a:p>
          <a:p>
            <a:pPr marL="2160000" lvl="4" indent="-216000">
              <a:spcBef>
                <a:spcPts val="283"/>
              </a:spcBef>
              <a:buClr>
                <a:srgbClr val="000000"/>
              </a:buClr>
              <a:buSzPct val="45000"/>
              <a:buFont typeface="Wingdings" charset="2"/>
              <a:buChar char=""/>
            </a:pPr>
            <a:r>
              <a:rPr lang="es-ES" sz="2000" b="0" strike="noStrike" spc="-1">
                <a:solidFill>
                  <a:srgbClr val="000000"/>
                </a:solidFill>
                <a:latin typeface="Arial"/>
              </a:rPr>
              <a:t>Quinto nivel del esquema</a:t>
            </a:r>
          </a:p>
          <a:p>
            <a:pPr marL="2592000" lvl="5" indent="-216000">
              <a:spcBef>
                <a:spcPts val="283"/>
              </a:spcBef>
              <a:buClr>
                <a:srgbClr val="000000"/>
              </a:buClr>
              <a:buSzPct val="45000"/>
              <a:buFont typeface="Wingdings" charset="2"/>
              <a:buChar char=""/>
            </a:pPr>
            <a:r>
              <a:rPr lang="es-ES" sz="2000" b="0" strike="noStrike" spc="-1">
                <a:solidFill>
                  <a:srgbClr val="000000"/>
                </a:solidFill>
                <a:latin typeface="Arial"/>
              </a:rPr>
              <a:t>Sexto nivel del esquema</a:t>
            </a:r>
          </a:p>
          <a:p>
            <a:pPr marL="3024000" lvl="6" indent="-216000">
              <a:spcBef>
                <a:spcPts val="283"/>
              </a:spcBef>
              <a:buClr>
                <a:srgbClr val="000000"/>
              </a:buClr>
              <a:buSzPct val="45000"/>
              <a:buFont typeface="Wingdings" charset="2"/>
              <a:buChar char=""/>
            </a:pPr>
            <a:r>
              <a:rPr lang="es-ES" sz="2000" b="0" strike="noStrike" spc="-1">
                <a:solidFill>
                  <a:srgbClr val="000000"/>
                </a:solidFill>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262E33">
            <a:alpha val="90000"/>
          </a:srgbClr>
        </a:solidFill>
        <a:effectLst/>
      </p:bgPr>
    </p:bg>
    <p:spTree>
      <p:nvGrpSpPr>
        <p:cNvPr id="1" name=""/>
        <p:cNvGrpSpPr/>
        <p:nvPr/>
      </p:nvGrpSpPr>
      <p:grpSpPr>
        <a:xfrm>
          <a:off x="0" y="0"/>
          <a:ext cx="0" cy="0"/>
          <a:chOff x="0" y="0"/>
          <a:chExt cx="0" cy="0"/>
        </a:xfrm>
      </p:grpSpPr>
      <p:sp>
        <p:nvSpPr>
          <p:cNvPr id="12" name="Rectangle 22"/>
          <p:cNvSpPr/>
          <p:nvPr/>
        </p:nvSpPr>
        <p:spPr>
          <a:xfrm>
            <a:off x="0" y="0"/>
            <a:ext cx="12191400" cy="6857280"/>
          </a:xfrm>
          <a:prstGeom prst="rect">
            <a:avLst/>
          </a:prstGeom>
          <a:solidFill>
            <a:srgbClr val="262E33">
              <a:alpha val="90000"/>
            </a:srgb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id-ID" sz="1800" b="0" strike="noStrike" spc="-1">
              <a:solidFill>
                <a:schemeClr val="lt1"/>
              </a:solidFill>
              <a:latin typeface="Calibri"/>
            </a:endParaRPr>
          </a:p>
        </p:txBody>
      </p:sp>
      <p:pic>
        <p:nvPicPr>
          <p:cNvPr id="13" name="Picture 9"/>
          <p:cNvPicPr/>
          <p:nvPr/>
        </p:nvPicPr>
        <p:blipFill>
          <a:blip r:embed="rId3"/>
          <a:stretch/>
        </p:blipFill>
        <p:spPr>
          <a:xfrm>
            <a:off x="-2089440" y="-959400"/>
            <a:ext cx="14591520" cy="7978680"/>
          </a:xfrm>
          <a:prstGeom prst="rect">
            <a:avLst/>
          </a:prstGeom>
          <a:ln w="0">
            <a:noFill/>
          </a:ln>
        </p:spPr>
      </p:pic>
      <p:sp>
        <p:nvSpPr>
          <p:cNvPr id="14" name="Text Placeholder 11"/>
          <p:cNvSpPr/>
          <p:nvPr/>
        </p:nvSpPr>
        <p:spPr>
          <a:xfrm>
            <a:off x="476280" y="4182120"/>
            <a:ext cx="2691720" cy="382680"/>
          </a:xfrm>
          <a:prstGeom prst="roundRect">
            <a:avLst>
              <a:gd name="adj" fmla="val 50000"/>
            </a:avLst>
          </a:prstGeom>
          <a:noFill/>
          <a:ln w="0">
            <a:solidFill>
              <a:srgbClr val="F68A1F"/>
            </a:solid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nSpc>
                <a:spcPct val="100000"/>
              </a:lnSpc>
            </a:pPr>
            <a:endParaRPr lang="es-ES" sz="1200" b="0" strike="noStrike" spc="-1">
              <a:solidFill>
                <a:srgbClr val="FFFFFF"/>
              </a:solidFill>
              <a:latin typeface="Arial"/>
            </a:endParaRPr>
          </a:p>
        </p:txBody>
      </p:sp>
      <p:grpSp>
        <p:nvGrpSpPr>
          <p:cNvPr id="15" name="Group 18"/>
          <p:cNvGrpSpPr/>
          <p:nvPr/>
        </p:nvGrpSpPr>
        <p:grpSpPr>
          <a:xfrm>
            <a:off x="646920" y="4782600"/>
            <a:ext cx="1189440" cy="308160"/>
            <a:chOff x="646920" y="4782600"/>
            <a:chExt cx="1189440" cy="308160"/>
          </a:xfrm>
        </p:grpSpPr>
        <p:sp>
          <p:nvSpPr>
            <p:cNvPr id="16" name="Freeform 9"/>
            <p:cNvSpPr/>
            <p:nvPr/>
          </p:nvSpPr>
          <p:spPr>
            <a:xfrm>
              <a:off x="646920" y="4782600"/>
              <a:ext cx="300240" cy="308160"/>
            </a:xfrm>
            <a:custGeom>
              <a:avLst/>
              <a:gdLst>
                <a:gd name="textAreaLeft" fmla="*/ 0 w 300240"/>
                <a:gd name="textAreaRight" fmla="*/ 300960 w 300240"/>
                <a:gd name="textAreaTop" fmla="*/ 0 h 308160"/>
                <a:gd name="textAreaBottom" fmla="*/ 308880 h 308160"/>
              </a:gdLst>
              <a:ahLst/>
              <a:cxnLst/>
              <a:rect l="textAreaLeft" t="textAreaTop" r="textAreaRight" b="textAreaBottom"/>
              <a:pathLst>
                <a:path w="97" h="97">
                  <a:moveTo>
                    <a:pt x="49" y="0"/>
                  </a:moveTo>
                  <a:cubicBezTo>
                    <a:pt x="22" y="0"/>
                    <a:pt x="0" y="22"/>
                    <a:pt x="0" y="48"/>
                  </a:cubicBezTo>
                  <a:cubicBezTo>
                    <a:pt x="0" y="75"/>
                    <a:pt x="22" y="97"/>
                    <a:pt x="49" y="97"/>
                  </a:cubicBezTo>
                  <a:cubicBezTo>
                    <a:pt x="75" y="97"/>
                    <a:pt x="97" y="75"/>
                    <a:pt x="97" y="48"/>
                  </a:cubicBezTo>
                  <a:cubicBezTo>
                    <a:pt x="97" y="22"/>
                    <a:pt x="75" y="0"/>
                    <a:pt x="49" y="0"/>
                  </a:cubicBezTo>
                  <a:close/>
                  <a:moveTo>
                    <a:pt x="61" y="50"/>
                  </a:moveTo>
                  <a:cubicBezTo>
                    <a:pt x="53" y="50"/>
                    <a:pt x="53" y="50"/>
                    <a:pt x="53" y="50"/>
                  </a:cubicBezTo>
                  <a:cubicBezTo>
                    <a:pt x="53" y="78"/>
                    <a:pt x="53" y="78"/>
                    <a:pt x="53" y="78"/>
                  </a:cubicBezTo>
                  <a:cubicBezTo>
                    <a:pt x="41" y="78"/>
                    <a:pt x="41" y="78"/>
                    <a:pt x="41" y="78"/>
                  </a:cubicBezTo>
                  <a:cubicBezTo>
                    <a:pt x="41" y="50"/>
                    <a:pt x="41" y="50"/>
                    <a:pt x="41" y="50"/>
                  </a:cubicBezTo>
                  <a:cubicBezTo>
                    <a:pt x="36" y="50"/>
                    <a:pt x="36" y="50"/>
                    <a:pt x="36" y="50"/>
                  </a:cubicBezTo>
                  <a:cubicBezTo>
                    <a:pt x="36" y="40"/>
                    <a:pt x="36" y="40"/>
                    <a:pt x="36" y="40"/>
                  </a:cubicBezTo>
                  <a:cubicBezTo>
                    <a:pt x="41" y="40"/>
                    <a:pt x="41" y="40"/>
                    <a:pt x="41" y="40"/>
                  </a:cubicBezTo>
                  <a:cubicBezTo>
                    <a:pt x="41" y="34"/>
                    <a:pt x="41" y="34"/>
                    <a:pt x="41" y="34"/>
                  </a:cubicBezTo>
                  <a:cubicBezTo>
                    <a:pt x="41" y="29"/>
                    <a:pt x="43" y="22"/>
                    <a:pt x="53" y="22"/>
                  </a:cubicBezTo>
                  <a:cubicBezTo>
                    <a:pt x="61" y="22"/>
                    <a:pt x="61" y="22"/>
                    <a:pt x="61" y="22"/>
                  </a:cubicBezTo>
                  <a:cubicBezTo>
                    <a:pt x="61" y="32"/>
                    <a:pt x="61" y="32"/>
                    <a:pt x="61" y="32"/>
                  </a:cubicBezTo>
                  <a:cubicBezTo>
                    <a:pt x="55" y="32"/>
                    <a:pt x="55" y="32"/>
                    <a:pt x="55" y="32"/>
                  </a:cubicBezTo>
                  <a:cubicBezTo>
                    <a:pt x="54" y="32"/>
                    <a:pt x="53" y="32"/>
                    <a:pt x="53" y="34"/>
                  </a:cubicBezTo>
                  <a:cubicBezTo>
                    <a:pt x="53" y="40"/>
                    <a:pt x="53" y="40"/>
                    <a:pt x="53" y="40"/>
                  </a:cubicBezTo>
                  <a:cubicBezTo>
                    <a:pt x="62" y="40"/>
                    <a:pt x="62" y="40"/>
                    <a:pt x="62" y="40"/>
                  </a:cubicBezTo>
                  <a:lnTo>
                    <a:pt x="61" y="50"/>
                  </a:lnTo>
                  <a:close/>
                  <a:moveTo>
                    <a:pt x="61" y="50"/>
                  </a:moveTo>
                  <a:cubicBezTo>
                    <a:pt x="61" y="50"/>
                    <a:pt x="61" y="50"/>
                    <a:pt x="61" y="50"/>
                  </a:cubicBezTo>
                </a:path>
              </a:pathLst>
            </a:custGeom>
            <a:solidFill>
              <a:schemeClr val="bg1">
                <a:lumMod val="75000"/>
              </a:schemeClr>
            </a:solid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algn="ctr" defTabSz="914400">
                <a:lnSpc>
                  <a:spcPct val="100000"/>
                </a:lnSpc>
              </a:pPr>
              <a:endParaRPr lang="id-ID" sz="1800" b="0" strike="noStrike" spc="-1">
                <a:solidFill>
                  <a:schemeClr val="dk1"/>
                </a:solidFill>
                <a:latin typeface="Calibri"/>
              </a:endParaRPr>
            </a:p>
          </p:txBody>
        </p:sp>
        <p:sp>
          <p:nvSpPr>
            <p:cNvPr id="17" name="Freeform 10"/>
            <p:cNvSpPr/>
            <p:nvPr/>
          </p:nvSpPr>
          <p:spPr>
            <a:xfrm>
              <a:off x="1089360" y="4782600"/>
              <a:ext cx="300240" cy="308160"/>
            </a:xfrm>
            <a:custGeom>
              <a:avLst/>
              <a:gdLst>
                <a:gd name="textAreaLeft" fmla="*/ 0 w 300240"/>
                <a:gd name="textAreaRight" fmla="*/ 300960 w 300240"/>
                <a:gd name="textAreaTop" fmla="*/ 0 h 308160"/>
                <a:gd name="textAreaBottom" fmla="*/ 308880 h 308160"/>
              </a:gdLst>
              <a:ahLst/>
              <a:cxnLst/>
              <a:rect l="textAreaLeft" t="textAreaTop" r="textAreaRight" b="textAreaBottom"/>
              <a:pathLst>
                <a:path w="97" h="97">
                  <a:moveTo>
                    <a:pt x="48" y="0"/>
                  </a:moveTo>
                  <a:cubicBezTo>
                    <a:pt x="21" y="0"/>
                    <a:pt x="0" y="22"/>
                    <a:pt x="0" y="48"/>
                  </a:cubicBezTo>
                  <a:cubicBezTo>
                    <a:pt x="0" y="75"/>
                    <a:pt x="21" y="97"/>
                    <a:pt x="48" y="97"/>
                  </a:cubicBezTo>
                  <a:cubicBezTo>
                    <a:pt x="75" y="97"/>
                    <a:pt x="97" y="75"/>
                    <a:pt x="97" y="48"/>
                  </a:cubicBezTo>
                  <a:cubicBezTo>
                    <a:pt x="97" y="22"/>
                    <a:pt x="75" y="0"/>
                    <a:pt x="48" y="0"/>
                  </a:cubicBezTo>
                  <a:close/>
                  <a:moveTo>
                    <a:pt x="72" y="41"/>
                  </a:moveTo>
                  <a:cubicBezTo>
                    <a:pt x="72" y="41"/>
                    <a:pt x="72" y="42"/>
                    <a:pt x="72" y="42"/>
                  </a:cubicBezTo>
                  <a:cubicBezTo>
                    <a:pt x="72" y="58"/>
                    <a:pt x="61" y="75"/>
                    <a:pt x="39" y="75"/>
                  </a:cubicBezTo>
                  <a:cubicBezTo>
                    <a:pt x="33" y="75"/>
                    <a:pt x="27" y="73"/>
                    <a:pt x="21" y="70"/>
                  </a:cubicBezTo>
                  <a:cubicBezTo>
                    <a:pt x="22" y="70"/>
                    <a:pt x="23" y="70"/>
                    <a:pt x="24" y="70"/>
                  </a:cubicBezTo>
                  <a:cubicBezTo>
                    <a:pt x="30" y="70"/>
                    <a:pt x="35" y="68"/>
                    <a:pt x="39" y="65"/>
                  </a:cubicBezTo>
                  <a:cubicBezTo>
                    <a:pt x="34" y="65"/>
                    <a:pt x="29" y="62"/>
                    <a:pt x="28" y="57"/>
                  </a:cubicBezTo>
                  <a:cubicBezTo>
                    <a:pt x="29" y="57"/>
                    <a:pt x="29" y="57"/>
                    <a:pt x="30" y="57"/>
                  </a:cubicBezTo>
                  <a:cubicBezTo>
                    <a:pt x="31" y="57"/>
                    <a:pt x="32" y="57"/>
                    <a:pt x="33" y="57"/>
                  </a:cubicBezTo>
                  <a:cubicBezTo>
                    <a:pt x="28" y="56"/>
                    <a:pt x="24" y="51"/>
                    <a:pt x="24" y="46"/>
                  </a:cubicBezTo>
                  <a:cubicBezTo>
                    <a:pt x="24" y="46"/>
                    <a:pt x="24" y="45"/>
                    <a:pt x="24" y="45"/>
                  </a:cubicBezTo>
                  <a:cubicBezTo>
                    <a:pt x="25" y="46"/>
                    <a:pt x="27" y="47"/>
                    <a:pt x="29" y="47"/>
                  </a:cubicBezTo>
                  <a:cubicBezTo>
                    <a:pt x="26" y="45"/>
                    <a:pt x="24" y="41"/>
                    <a:pt x="24" y="37"/>
                  </a:cubicBezTo>
                  <a:cubicBezTo>
                    <a:pt x="24" y="35"/>
                    <a:pt x="24" y="33"/>
                    <a:pt x="25" y="31"/>
                  </a:cubicBezTo>
                  <a:cubicBezTo>
                    <a:pt x="31" y="38"/>
                    <a:pt x="40" y="43"/>
                    <a:pt x="49" y="44"/>
                  </a:cubicBezTo>
                  <a:cubicBezTo>
                    <a:pt x="49" y="43"/>
                    <a:pt x="49" y="42"/>
                    <a:pt x="49" y="41"/>
                  </a:cubicBezTo>
                  <a:cubicBezTo>
                    <a:pt x="49" y="34"/>
                    <a:pt x="54" y="29"/>
                    <a:pt x="61" y="29"/>
                  </a:cubicBezTo>
                  <a:cubicBezTo>
                    <a:pt x="64" y="29"/>
                    <a:pt x="67" y="31"/>
                    <a:pt x="69" y="33"/>
                  </a:cubicBezTo>
                  <a:cubicBezTo>
                    <a:pt x="72" y="32"/>
                    <a:pt x="74" y="31"/>
                    <a:pt x="76" y="30"/>
                  </a:cubicBezTo>
                  <a:cubicBezTo>
                    <a:pt x="76" y="33"/>
                    <a:pt x="74" y="35"/>
                    <a:pt x="71" y="37"/>
                  </a:cubicBezTo>
                  <a:cubicBezTo>
                    <a:pt x="74" y="36"/>
                    <a:pt x="76" y="36"/>
                    <a:pt x="78" y="35"/>
                  </a:cubicBezTo>
                  <a:cubicBezTo>
                    <a:pt x="76" y="37"/>
                    <a:pt x="75" y="39"/>
                    <a:pt x="72" y="41"/>
                  </a:cubicBezTo>
                  <a:close/>
                </a:path>
              </a:pathLst>
            </a:custGeom>
            <a:solidFill>
              <a:schemeClr val="bg1">
                <a:lumMod val="75000"/>
              </a:schemeClr>
            </a:solid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algn="ctr" defTabSz="914400">
                <a:lnSpc>
                  <a:spcPct val="100000"/>
                </a:lnSpc>
              </a:pPr>
              <a:endParaRPr lang="id-ID" sz="1800" b="0" strike="noStrike" spc="-1">
                <a:solidFill>
                  <a:schemeClr val="dk1"/>
                </a:solidFill>
                <a:latin typeface="Calibri"/>
              </a:endParaRPr>
            </a:p>
          </p:txBody>
        </p:sp>
        <p:sp>
          <p:nvSpPr>
            <p:cNvPr id="18" name="Freeform 11"/>
            <p:cNvSpPr/>
            <p:nvPr/>
          </p:nvSpPr>
          <p:spPr>
            <a:xfrm>
              <a:off x="1541160" y="4789080"/>
              <a:ext cx="295200" cy="301680"/>
            </a:xfrm>
            <a:custGeom>
              <a:avLst/>
              <a:gdLst>
                <a:gd name="textAreaLeft" fmla="*/ 0 w 295200"/>
                <a:gd name="textAreaRight" fmla="*/ 295920 w 295200"/>
                <a:gd name="textAreaTop" fmla="*/ 0 h 301680"/>
                <a:gd name="textAreaBottom" fmla="*/ 302400 h 301680"/>
              </a:gdLst>
              <a:ahLst/>
              <a:cxnLst/>
              <a:rect l="textAreaLeft" t="textAreaTop" r="textAreaRight" b="textAreaBottom"/>
              <a:pathLst>
                <a:path w="95" h="95">
                  <a:moveTo>
                    <a:pt x="88" y="0"/>
                  </a:moveTo>
                  <a:cubicBezTo>
                    <a:pt x="7" y="0"/>
                    <a:pt x="7" y="0"/>
                    <a:pt x="7" y="0"/>
                  </a:cubicBezTo>
                  <a:cubicBezTo>
                    <a:pt x="3" y="0"/>
                    <a:pt x="0" y="3"/>
                    <a:pt x="0" y="7"/>
                  </a:cubicBezTo>
                  <a:cubicBezTo>
                    <a:pt x="0" y="88"/>
                    <a:pt x="0" y="88"/>
                    <a:pt x="0" y="88"/>
                  </a:cubicBezTo>
                  <a:cubicBezTo>
                    <a:pt x="0" y="92"/>
                    <a:pt x="3" y="95"/>
                    <a:pt x="7" y="95"/>
                  </a:cubicBezTo>
                  <a:cubicBezTo>
                    <a:pt x="88" y="95"/>
                    <a:pt x="88" y="95"/>
                    <a:pt x="88" y="95"/>
                  </a:cubicBezTo>
                  <a:cubicBezTo>
                    <a:pt x="92" y="95"/>
                    <a:pt x="95" y="92"/>
                    <a:pt x="95" y="88"/>
                  </a:cubicBezTo>
                  <a:cubicBezTo>
                    <a:pt x="95" y="7"/>
                    <a:pt x="95" y="7"/>
                    <a:pt x="95" y="7"/>
                  </a:cubicBezTo>
                  <a:cubicBezTo>
                    <a:pt x="95" y="3"/>
                    <a:pt x="92" y="0"/>
                    <a:pt x="88" y="0"/>
                  </a:cubicBezTo>
                  <a:close/>
                  <a:moveTo>
                    <a:pt x="29" y="79"/>
                  </a:moveTo>
                  <a:cubicBezTo>
                    <a:pt x="15" y="79"/>
                    <a:pt x="15" y="79"/>
                    <a:pt x="15" y="79"/>
                  </a:cubicBezTo>
                  <a:cubicBezTo>
                    <a:pt x="15" y="36"/>
                    <a:pt x="15" y="36"/>
                    <a:pt x="15" y="36"/>
                  </a:cubicBezTo>
                  <a:cubicBezTo>
                    <a:pt x="29" y="36"/>
                    <a:pt x="29" y="36"/>
                    <a:pt x="29" y="36"/>
                  </a:cubicBezTo>
                  <a:lnTo>
                    <a:pt x="29" y="79"/>
                  </a:lnTo>
                  <a:close/>
                  <a:moveTo>
                    <a:pt x="22" y="31"/>
                  </a:moveTo>
                  <a:cubicBezTo>
                    <a:pt x="22" y="31"/>
                    <a:pt x="22" y="31"/>
                    <a:pt x="22" y="31"/>
                  </a:cubicBezTo>
                  <a:cubicBezTo>
                    <a:pt x="17" y="31"/>
                    <a:pt x="14" y="27"/>
                    <a:pt x="14" y="23"/>
                  </a:cubicBezTo>
                  <a:cubicBezTo>
                    <a:pt x="14" y="19"/>
                    <a:pt x="17" y="16"/>
                    <a:pt x="22" y="16"/>
                  </a:cubicBezTo>
                  <a:cubicBezTo>
                    <a:pt x="27" y="16"/>
                    <a:pt x="30" y="19"/>
                    <a:pt x="30" y="23"/>
                  </a:cubicBezTo>
                  <a:cubicBezTo>
                    <a:pt x="30" y="27"/>
                    <a:pt x="27" y="31"/>
                    <a:pt x="22" y="31"/>
                  </a:cubicBezTo>
                  <a:close/>
                  <a:moveTo>
                    <a:pt x="80" y="79"/>
                  </a:moveTo>
                  <a:cubicBezTo>
                    <a:pt x="66" y="79"/>
                    <a:pt x="66" y="79"/>
                    <a:pt x="66" y="79"/>
                  </a:cubicBezTo>
                  <a:cubicBezTo>
                    <a:pt x="66" y="56"/>
                    <a:pt x="66" y="56"/>
                    <a:pt x="66" y="56"/>
                  </a:cubicBezTo>
                  <a:cubicBezTo>
                    <a:pt x="66" y="51"/>
                    <a:pt x="64" y="47"/>
                    <a:pt x="59" y="47"/>
                  </a:cubicBezTo>
                  <a:cubicBezTo>
                    <a:pt x="55" y="47"/>
                    <a:pt x="53" y="49"/>
                    <a:pt x="52" y="52"/>
                  </a:cubicBezTo>
                  <a:cubicBezTo>
                    <a:pt x="51" y="53"/>
                    <a:pt x="51" y="54"/>
                    <a:pt x="51" y="55"/>
                  </a:cubicBezTo>
                  <a:cubicBezTo>
                    <a:pt x="51" y="79"/>
                    <a:pt x="51" y="79"/>
                    <a:pt x="51" y="79"/>
                  </a:cubicBezTo>
                  <a:cubicBezTo>
                    <a:pt x="37" y="79"/>
                    <a:pt x="37" y="79"/>
                    <a:pt x="37" y="79"/>
                  </a:cubicBezTo>
                  <a:cubicBezTo>
                    <a:pt x="37" y="79"/>
                    <a:pt x="37" y="40"/>
                    <a:pt x="37" y="36"/>
                  </a:cubicBezTo>
                  <a:cubicBezTo>
                    <a:pt x="51" y="36"/>
                    <a:pt x="51" y="36"/>
                    <a:pt x="51" y="36"/>
                  </a:cubicBezTo>
                  <a:cubicBezTo>
                    <a:pt x="51" y="42"/>
                    <a:pt x="51" y="42"/>
                    <a:pt x="51" y="42"/>
                  </a:cubicBezTo>
                  <a:cubicBezTo>
                    <a:pt x="53" y="40"/>
                    <a:pt x="56" y="35"/>
                    <a:pt x="64" y="35"/>
                  </a:cubicBezTo>
                  <a:cubicBezTo>
                    <a:pt x="73" y="35"/>
                    <a:pt x="80" y="41"/>
                    <a:pt x="80" y="55"/>
                  </a:cubicBezTo>
                  <a:lnTo>
                    <a:pt x="80" y="79"/>
                  </a:lnTo>
                  <a:close/>
                  <a:moveTo>
                    <a:pt x="51" y="43"/>
                  </a:moveTo>
                  <a:cubicBezTo>
                    <a:pt x="51" y="43"/>
                    <a:pt x="51" y="42"/>
                    <a:pt x="51" y="42"/>
                  </a:cubicBezTo>
                  <a:cubicBezTo>
                    <a:pt x="51" y="43"/>
                    <a:pt x="51" y="43"/>
                    <a:pt x="51" y="43"/>
                  </a:cubicBezTo>
                  <a:close/>
                  <a:moveTo>
                    <a:pt x="51" y="43"/>
                  </a:moveTo>
                  <a:cubicBezTo>
                    <a:pt x="51" y="43"/>
                    <a:pt x="51" y="43"/>
                    <a:pt x="51" y="43"/>
                  </a:cubicBezTo>
                </a:path>
              </a:pathLst>
            </a:custGeom>
            <a:solidFill>
              <a:schemeClr val="bg1">
                <a:lumMod val="75000"/>
              </a:schemeClr>
            </a:solidFill>
            <a:ln w="0">
              <a:noFill/>
            </a:ln>
          </p:spPr>
          <p:style>
            <a:lnRef idx="0">
              <a:scrgbClr r="0" g="0" b="0"/>
            </a:lnRef>
            <a:fillRef idx="0">
              <a:scrgbClr r="0" g="0" b="0"/>
            </a:fillRef>
            <a:effectRef idx="0">
              <a:scrgbClr r="0" g="0" b="0"/>
            </a:effectRef>
            <a:fontRef idx="minor"/>
          </p:style>
          <p:txBody>
            <a:bodyPr lIns="90000" tIns="45000" rIns="90000" bIns="45000" numCol="1" spcCol="0" anchor="t">
              <a:noAutofit/>
            </a:bodyPr>
            <a:lstStyle/>
            <a:p>
              <a:pPr algn="ctr" defTabSz="914400">
                <a:lnSpc>
                  <a:spcPct val="100000"/>
                </a:lnSpc>
              </a:pPr>
              <a:endParaRPr lang="id-ID" sz="1800" b="0" strike="noStrike" spc="-1">
                <a:solidFill>
                  <a:schemeClr val="dk1"/>
                </a:solidFill>
                <a:latin typeface="Calibri"/>
              </a:endParaRPr>
            </a:p>
          </p:txBody>
        </p:sp>
      </p:grpSp>
      <p:sp>
        <p:nvSpPr>
          <p:cNvPr id="19" name="Rounded Rectangle 1"/>
          <p:cNvSpPr/>
          <p:nvPr/>
        </p:nvSpPr>
        <p:spPr>
          <a:xfrm>
            <a:off x="583920" y="3039840"/>
            <a:ext cx="806040" cy="74880"/>
          </a:xfrm>
          <a:prstGeom prst="roundRect">
            <a:avLst>
              <a:gd name="adj" fmla="val 50000"/>
            </a:avLst>
          </a:prstGeom>
          <a:solidFill>
            <a:srgbClr val="F68A20"/>
          </a:solidFill>
          <a:ln>
            <a:noFill/>
          </a:ln>
        </p:spPr>
        <p:style>
          <a:lnRef idx="2">
            <a:schemeClr val="accent1">
              <a:shade val="50000"/>
            </a:schemeClr>
          </a:lnRef>
          <a:fillRef idx="1">
            <a:schemeClr val="accent1"/>
          </a:fillRef>
          <a:effectRef idx="0">
            <a:schemeClr val="accent1"/>
          </a:effectRef>
          <a:fontRef idx="minor"/>
        </p:style>
        <p:txBody>
          <a:bodyPr lIns="90000" tIns="8640" rIns="90000" bIns="8640" anchor="ctr">
            <a:noAutofit/>
          </a:bodyPr>
          <a:lstStyle/>
          <a:p>
            <a:pPr algn="ctr" defTabSz="914400">
              <a:lnSpc>
                <a:spcPct val="100000"/>
              </a:lnSpc>
            </a:pPr>
            <a:endParaRPr lang="id-ID" sz="1800" b="0" strike="noStrike" spc="-1">
              <a:solidFill>
                <a:schemeClr val="lt1"/>
              </a:solidFill>
              <a:latin typeface="Calibri"/>
            </a:endParaRPr>
          </a:p>
        </p:txBody>
      </p:sp>
      <p:pic>
        <p:nvPicPr>
          <p:cNvPr id="20" name="Picture 23"/>
          <p:cNvPicPr/>
          <p:nvPr/>
        </p:nvPicPr>
        <p:blipFill>
          <a:blip r:embed="rId4"/>
          <a:stretch/>
        </p:blipFill>
        <p:spPr>
          <a:xfrm>
            <a:off x="465480" y="1503000"/>
            <a:ext cx="2742480" cy="715320"/>
          </a:xfrm>
          <a:prstGeom prst="rect">
            <a:avLst/>
          </a:prstGeom>
          <a:ln w="0">
            <a:noFill/>
          </a:ln>
        </p:spPr>
      </p:pic>
      <p:sp>
        <p:nvSpPr>
          <p:cNvPr id="2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r>
              <a:rPr lang="es-ES" sz="4400" b="0" strike="noStrike" spc="-1">
                <a:solidFill>
                  <a:srgbClr val="FFFFFF"/>
                </a:solidFill>
                <a:latin typeface="Arial"/>
              </a:rPr>
              <a:t>Pulse para editar el formato del texto de título</a:t>
            </a:r>
          </a:p>
        </p:txBody>
      </p:sp>
      <p:sp>
        <p:nvSpPr>
          <p:cNvPr id="22"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es-ES" sz="3200" b="0" strike="noStrike" spc="-1">
                <a:solidFill>
                  <a:srgbClr val="FFFFFF"/>
                </a:solidFill>
                <a:latin typeface="Arial"/>
              </a:rPr>
              <a:t>Pulse para editar el formato de texto del esquema</a:t>
            </a:r>
          </a:p>
          <a:p>
            <a:pPr marL="864000" lvl="1" indent="-324000">
              <a:spcBef>
                <a:spcPts val="1134"/>
              </a:spcBef>
              <a:buClr>
                <a:srgbClr val="FFFFFF"/>
              </a:buClr>
              <a:buSzPct val="75000"/>
              <a:buFont typeface="Symbol" charset="2"/>
              <a:buChar char=""/>
            </a:pPr>
            <a:r>
              <a:rPr lang="es-ES" sz="2800" b="0" strike="noStrike" spc="-1">
                <a:solidFill>
                  <a:srgbClr val="FFFFFF"/>
                </a:solidFill>
                <a:latin typeface="Arial"/>
              </a:rPr>
              <a:t>Segundo nivel del esquema</a:t>
            </a:r>
          </a:p>
          <a:p>
            <a:pPr marL="1296000" lvl="2" indent="-288000">
              <a:spcBef>
                <a:spcPts val="850"/>
              </a:spcBef>
              <a:buClr>
                <a:srgbClr val="FFFFFF"/>
              </a:buClr>
              <a:buSzPct val="45000"/>
              <a:buFont typeface="Wingdings" charset="2"/>
              <a:buChar char=""/>
            </a:pPr>
            <a:r>
              <a:rPr lang="es-ES" sz="2400" b="0" strike="noStrike" spc="-1">
                <a:solidFill>
                  <a:srgbClr val="FFFFFF"/>
                </a:solidFill>
                <a:latin typeface="Arial"/>
              </a:rPr>
              <a:t>Tercer nivel del esquema</a:t>
            </a:r>
          </a:p>
          <a:p>
            <a:pPr marL="1728000" lvl="3" indent="-216000">
              <a:spcBef>
                <a:spcPts val="567"/>
              </a:spcBef>
              <a:buClr>
                <a:srgbClr val="FFFFFF"/>
              </a:buClr>
              <a:buSzPct val="75000"/>
              <a:buFont typeface="Symbol" charset="2"/>
              <a:buChar char=""/>
            </a:pPr>
            <a:r>
              <a:rPr lang="es-ES" sz="2000" b="0" strike="noStrike" spc="-1">
                <a:solidFill>
                  <a:srgbClr val="FFFFFF"/>
                </a:solidFill>
                <a:latin typeface="Arial"/>
              </a:rPr>
              <a:t>Cuarto nivel del esquema</a:t>
            </a:r>
          </a:p>
          <a:p>
            <a:pPr marL="2160000" lvl="4" indent="-216000">
              <a:spcBef>
                <a:spcPts val="283"/>
              </a:spcBef>
              <a:buClr>
                <a:srgbClr val="FFFFFF"/>
              </a:buClr>
              <a:buSzPct val="45000"/>
              <a:buFont typeface="Wingdings" charset="2"/>
              <a:buChar char=""/>
            </a:pPr>
            <a:r>
              <a:rPr lang="es-ES" sz="2000" b="0" strike="noStrike" spc="-1">
                <a:solidFill>
                  <a:srgbClr val="FFFFFF"/>
                </a:solidFill>
                <a:latin typeface="Arial"/>
              </a:rPr>
              <a:t>Quinto nivel del esquema</a:t>
            </a:r>
          </a:p>
          <a:p>
            <a:pPr marL="2592000" lvl="5" indent="-216000">
              <a:spcBef>
                <a:spcPts val="283"/>
              </a:spcBef>
              <a:buClr>
                <a:srgbClr val="FFFFFF"/>
              </a:buClr>
              <a:buSzPct val="45000"/>
              <a:buFont typeface="Wingdings" charset="2"/>
              <a:buChar char=""/>
            </a:pPr>
            <a:r>
              <a:rPr lang="es-ES" sz="2000" b="0" strike="noStrike" spc="-1">
                <a:solidFill>
                  <a:srgbClr val="FFFFFF"/>
                </a:solidFill>
                <a:latin typeface="Arial"/>
              </a:rPr>
              <a:t>Sexto nivel del esquema</a:t>
            </a:r>
          </a:p>
          <a:p>
            <a:pPr marL="3024000" lvl="6" indent="-216000">
              <a:spcBef>
                <a:spcPts val="283"/>
              </a:spcBef>
              <a:buClr>
                <a:srgbClr val="FFFFFF"/>
              </a:buClr>
              <a:buSzPct val="45000"/>
              <a:buFont typeface="Wingdings" charset="2"/>
              <a:buChar char=""/>
            </a:pPr>
            <a:r>
              <a:rPr lang="es-ES" sz="2000" b="0" strike="noStrike" spc="-1">
                <a:solidFill>
                  <a:srgbClr val="FFFFFF"/>
                </a:solidFill>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4963403"/>
      </p:ext>
    </p:extLst>
  </p:cSld>
  <p:clrMap bg1="lt1" tx1="dk1" bg2="lt2" tx2="dk2" accent1="accent1" accent2="accent2" accent3="accent3" accent4="accent4" accent5="accent5" accent6="accent6" hlink="hlink" folHlink="folHlink"/>
  <p:sldLayoutIdLst>
    <p:sldLayoutId id="2147483655" r:id="rId1"/>
    <p:sldLayoutId id="214748365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2">
          <p15:clr>
            <a:srgbClr val="F26B43"/>
          </p15:clr>
        </p15:guide>
        <p15:guide id="2" pos="7368">
          <p15:clr>
            <a:srgbClr val="F26B43"/>
          </p15:clr>
        </p15:guide>
        <p15:guide id="3" orient="horz" pos="960">
          <p15:clr>
            <a:srgbClr val="F26B43"/>
          </p15:clr>
        </p15:guide>
        <p15:guide id="4" orient="horz" pos="3888">
          <p15:clr>
            <a:srgbClr val="F26B43"/>
          </p15:clr>
        </p15:guide>
        <p15:guide id="5" pos="384">
          <p15:clr>
            <a:srgbClr val="F26B43"/>
          </p15:clr>
        </p15:guide>
        <p15:guide id="6" pos="729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82546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2">
          <p15:clr>
            <a:srgbClr val="F26B43"/>
          </p15:clr>
        </p15:guide>
        <p15:guide id="2" pos="7368">
          <p15:clr>
            <a:srgbClr val="F26B43"/>
          </p15:clr>
        </p15:guide>
        <p15:guide id="3" orient="horz" pos="960">
          <p15:clr>
            <a:srgbClr val="F26B43"/>
          </p15:clr>
        </p15:guide>
        <p15:guide id="4" orient="horz" pos="3888">
          <p15:clr>
            <a:srgbClr val="F26B43"/>
          </p15:clr>
        </p15:guide>
        <p15:guide id="5" pos="384">
          <p15:clr>
            <a:srgbClr val="F26B43"/>
          </p15:clr>
        </p15:guide>
        <p15:guide id="6" pos="729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hyperlink" Target="https://www.federalreserve.gov/pubs/bulletin/1996/796lead.pdf" TargetMode="Externa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3">
            <a:alphaModFix amt="75000"/>
          </a:blip>
          <a:stretch>
            <a:fillRect t="-8997" b="-8997"/>
          </a:stretch>
        </a:blipFill>
        <a:effectLst/>
      </p:bgPr>
    </p:bg>
    <p:spTree>
      <p:nvGrpSpPr>
        <p:cNvPr id="1" name=""/>
        <p:cNvGrpSpPr/>
        <p:nvPr/>
      </p:nvGrpSpPr>
      <p:grpSpPr>
        <a:xfrm>
          <a:off x="0" y="0"/>
          <a:ext cx="0" cy="0"/>
          <a:chOff x="0" y="0"/>
          <a:chExt cx="0" cy="0"/>
        </a:xfrm>
      </p:grpSpPr>
      <p:sp>
        <p:nvSpPr>
          <p:cNvPr id="29" name="PlaceHolder 1"/>
          <p:cNvSpPr>
            <a:spLocks noGrp="1"/>
          </p:cNvSpPr>
          <p:nvPr>
            <p:ph/>
          </p:nvPr>
        </p:nvSpPr>
        <p:spPr>
          <a:xfrm>
            <a:off x="7258680" y="2337840"/>
            <a:ext cx="4447800" cy="1119240"/>
          </a:xfrm>
          <a:prstGeom prst="rect">
            <a:avLst/>
          </a:prstGeom>
          <a:noFill/>
          <a:ln w="0">
            <a:noFill/>
          </a:ln>
        </p:spPr>
        <p:txBody>
          <a:bodyPr lIns="90000" tIns="45000" rIns="90000" bIns="45000" anchor="t">
            <a:noAutofit/>
          </a:bodyPr>
          <a:lstStyle/>
          <a:p>
            <a:pPr indent="0" algn="ctr" defTabSz="914400">
              <a:lnSpc>
                <a:spcPct val="90000"/>
              </a:lnSpc>
              <a:buNone/>
              <a:tabLst>
                <a:tab pos="0" algn="l"/>
              </a:tabLst>
            </a:pPr>
            <a:r>
              <a:rPr lang="es-ES" sz="4000" b="1" strike="noStrike" spc="-1" dirty="0">
                <a:solidFill>
                  <a:schemeClr val="lt1"/>
                </a:solidFill>
                <a:latin typeface="Proxima Nova"/>
              </a:rPr>
              <a:t>Equipo A</a:t>
            </a:r>
            <a:endParaRPr lang="es-ES" sz="4000" b="0" strike="noStrike" spc="-1" dirty="0">
              <a:solidFill>
                <a:srgbClr val="FFFFFF"/>
              </a:solidFill>
              <a:latin typeface="Arial"/>
            </a:endParaRPr>
          </a:p>
        </p:txBody>
      </p:sp>
      <p:sp>
        <p:nvSpPr>
          <p:cNvPr id="31" name="Rectángulo 4"/>
          <p:cNvSpPr/>
          <p:nvPr/>
        </p:nvSpPr>
        <p:spPr>
          <a:xfrm>
            <a:off x="8075160" y="1571400"/>
            <a:ext cx="2896920" cy="656640"/>
          </a:xfrm>
          <a:prstGeom prst="rect">
            <a:avLst/>
          </a:prstGeom>
          <a:solidFill>
            <a:srgbClr val="262E33"/>
          </a:solidFill>
          <a:ln>
            <a:solidFill>
              <a:srgbClr val="262E33"/>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s-ES" sz="2800" b="0" strike="noStrike" spc="-1">
                <a:solidFill>
                  <a:srgbClr val="F68A1F"/>
                </a:solidFill>
                <a:latin typeface="Calibri"/>
              </a:rPr>
              <a:t>BANK</a:t>
            </a:r>
            <a:r>
              <a:rPr lang="es-ES" sz="2800" b="0" strike="noStrike" spc="-1">
                <a:solidFill>
                  <a:schemeClr val="lt1"/>
                </a:solidFill>
                <a:latin typeface="Calibri"/>
              </a:rPr>
              <a:t> Marketing</a:t>
            </a:r>
            <a:endParaRPr lang="es-ES" sz="2800" b="0" strike="noStrike" spc="-1">
              <a:solidFill>
                <a:srgbClr val="FFFFFF"/>
              </a:solidFill>
              <a:latin typeface="Arial"/>
            </a:endParaRPr>
          </a:p>
        </p:txBody>
      </p:sp>
      <p:sp>
        <p:nvSpPr>
          <p:cNvPr id="32" name="Rectángulo 31"/>
          <p:cNvSpPr/>
          <p:nvPr/>
        </p:nvSpPr>
        <p:spPr>
          <a:xfrm>
            <a:off x="8483760" y="4870440"/>
            <a:ext cx="1968120" cy="409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gn="ctr" defTabSz="914400">
              <a:lnSpc>
                <a:spcPct val="90000"/>
              </a:lnSpc>
              <a:tabLst>
                <a:tab pos="0" algn="l"/>
              </a:tabLst>
            </a:pPr>
            <a:r>
              <a:rPr lang="es-ES" sz="2400" b="0" strike="noStrike" spc="-1">
                <a:solidFill>
                  <a:srgbClr val="FD39FD"/>
                </a:solidFill>
                <a:latin typeface="Proxima Nova"/>
              </a:rPr>
              <a:t>IT Academy</a:t>
            </a:r>
            <a:endParaRPr lang="es-ES" sz="2400" b="0" strike="noStrike" spc="-1">
              <a:solidFill>
                <a:srgbClr val="FFFFFF"/>
              </a:solidFill>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8A7F641-6068-D2F0-1885-F04B655428F9}"/>
            </a:ext>
          </a:extLst>
        </p:cNvPr>
        <p:cNvGrpSpPr/>
        <p:nvPr/>
      </p:nvGrpSpPr>
      <p:grpSpPr>
        <a:xfrm>
          <a:off x="0" y="0"/>
          <a:ext cx="0" cy="0"/>
          <a:chOff x="0" y="0"/>
          <a:chExt cx="0" cy="0"/>
        </a:xfrm>
      </p:grpSpPr>
      <p:cxnSp>
        <p:nvCxnSpPr>
          <p:cNvPr id="78" name="Straight Connector 77">
            <a:extLst>
              <a:ext uri="{FF2B5EF4-FFF2-40B4-BE49-F238E27FC236}">
                <a16:creationId xmlns:a16="http://schemas.microsoft.com/office/drawing/2014/main" id="{9129A451-1C90-C671-689E-4D61AE68F0B2}"/>
              </a:ext>
            </a:extLst>
          </p:cNvPr>
          <p:cNvCxnSpPr>
            <a:cxnSpLocks/>
          </p:cNvCxnSpPr>
          <p:nvPr/>
        </p:nvCxnSpPr>
        <p:spPr>
          <a:xfrm>
            <a:off x="633558" y="551361"/>
            <a:ext cx="1080000"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FCE29D3-E10E-6064-4324-2D42C80B50F6}"/>
              </a:ext>
            </a:extLst>
          </p:cNvPr>
          <p:cNvCxnSpPr/>
          <p:nvPr/>
        </p:nvCxnSpPr>
        <p:spPr>
          <a:xfrm flipH="1">
            <a:off x="5981846" y="6472238"/>
            <a:ext cx="3758400" cy="0"/>
          </a:xfrm>
          <a:prstGeom prst="line">
            <a:avLst/>
          </a:prstGeom>
          <a:ln>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43" name="Straight Connector 44">
            <a:extLst>
              <a:ext uri="{FF2B5EF4-FFF2-40B4-BE49-F238E27FC236}">
                <a16:creationId xmlns:a16="http://schemas.microsoft.com/office/drawing/2014/main" id="{DBF739DD-F135-73F1-6F6B-2C228A4D8BA0}"/>
              </a:ext>
            </a:extLst>
          </p:cNvPr>
          <p:cNvCxnSpPr>
            <a:cxnSpLocks/>
          </p:cNvCxnSpPr>
          <p:nvPr/>
        </p:nvCxnSpPr>
        <p:spPr>
          <a:xfrm flipH="1">
            <a:off x="1575770" y="6472238"/>
            <a:ext cx="3757611" cy="0"/>
          </a:xfrm>
          <a:prstGeom prst="line">
            <a:avLst/>
          </a:prstGeom>
          <a:ln>
            <a:solidFill>
              <a:schemeClr val="accent1"/>
            </a:solidFill>
          </a:ln>
        </p:spPr>
        <p:style>
          <a:lnRef idx="1">
            <a:schemeClr val="accent2"/>
          </a:lnRef>
          <a:fillRef idx="0">
            <a:schemeClr val="accent2"/>
          </a:fillRef>
          <a:effectRef idx="0">
            <a:schemeClr val="accent2"/>
          </a:effectRef>
          <a:fontRef idx="minor">
            <a:schemeClr val="tx1"/>
          </a:fontRef>
        </p:style>
      </p:cxnSp>
      <p:sp>
        <p:nvSpPr>
          <p:cNvPr id="10" name="Rectangle: Rounded Corners 23">
            <a:extLst>
              <a:ext uri="{FF2B5EF4-FFF2-40B4-BE49-F238E27FC236}">
                <a16:creationId xmlns:a16="http://schemas.microsoft.com/office/drawing/2014/main" id="{D124AB3F-1540-C38D-7663-8AA1D7E6A220}"/>
              </a:ext>
            </a:extLst>
          </p:cNvPr>
          <p:cNvSpPr/>
          <p:nvPr/>
        </p:nvSpPr>
        <p:spPr>
          <a:xfrm>
            <a:off x="1006097" y="4769188"/>
            <a:ext cx="3181739" cy="1333719"/>
          </a:xfrm>
          <a:prstGeom prst="roundRect">
            <a:avLst/>
          </a:prstGeom>
          <a:solidFill>
            <a:schemeClr val="bg2"/>
          </a:solidFill>
          <a:ln>
            <a:noFill/>
          </a:ln>
          <a:effectLst>
            <a:outerShdw blurRad="635000" dist="1143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rPr>
              <a:t>En términos generales, las personas con un nivel educativo terciario tienen un porcentaje de depósito mayor en las diferentes franjas etarias</a:t>
            </a:r>
          </a:p>
        </p:txBody>
      </p:sp>
      <p:cxnSp>
        <p:nvCxnSpPr>
          <p:cNvPr id="2" name="Conector: angular 1">
            <a:extLst>
              <a:ext uri="{FF2B5EF4-FFF2-40B4-BE49-F238E27FC236}">
                <a16:creationId xmlns:a16="http://schemas.microsoft.com/office/drawing/2014/main" id="{14BBCB2C-8C82-CF15-11EC-B4115A86AFFA}"/>
              </a:ext>
            </a:extLst>
          </p:cNvPr>
          <p:cNvCxnSpPr>
            <a:cxnSpLocks/>
          </p:cNvCxnSpPr>
          <p:nvPr/>
        </p:nvCxnSpPr>
        <p:spPr>
          <a:xfrm rot="5400000" flipH="1" flipV="1">
            <a:off x="2591296" y="4174975"/>
            <a:ext cx="528075" cy="516735"/>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Conector: angular 10">
            <a:extLst>
              <a:ext uri="{FF2B5EF4-FFF2-40B4-BE49-F238E27FC236}">
                <a16:creationId xmlns:a16="http://schemas.microsoft.com/office/drawing/2014/main" id="{CDE62149-4D0F-6A11-E29A-92607F3093B8}"/>
              </a:ext>
            </a:extLst>
          </p:cNvPr>
          <p:cNvCxnSpPr>
            <a:cxnSpLocks/>
          </p:cNvCxnSpPr>
          <p:nvPr/>
        </p:nvCxnSpPr>
        <p:spPr>
          <a:xfrm rot="5400000" flipH="1" flipV="1">
            <a:off x="8277132" y="4142492"/>
            <a:ext cx="528075" cy="516735"/>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23">
            <a:extLst>
              <a:ext uri="{FF2B5EF4-FFF2-40B4-BE49-F238E27FC236}">
                <a16:creationId xmlns:a16="http://schemas.microsoft.com/office/drawing/2014/main" id="{CF1A63FC-BEA4-FBA4-C705-C9326DA72AA6}"/>
              </a:ext>
            </a:extLst>
          </p:cNvPr>
          <p:cNvSpPr/>
          <p:nvPr/>
        </p:nvSpPr>
        <p:spPr>
          <a:xfrm>
            <a:off x="6830455" y="4693493"/>
            <a:ext cx="3253476" cy="1464789"/>
          </a:xfrm>
          <a:prstGeom prst="roundRect">
            <a:avLst/>
          </a:prstGeom>
          <a:solidFill>
            <a:schemeClr val="bg2"/>
          </a:solidFill>
          <a:ln>
            <a:noFill/>
          </a:ln>
          <a:effectLst>
            <a:outerShdw blurRad="635000" dist="1143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rPr>
              <a:t>También en todos los trabajos hay mejor conversión en personas con terciario</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rPr>
              <a:t>Solo en estudiantes el nivel secundario y primario es superior, pero el porcentaje de depósito del nivel terciario sigue siendo muy alto (71%)</a:t>
            </a:r>
          </a:p>
        </p:txBody>
      </p:sp>
      <p:pic>
        <p:nvPicPr>
          <p:cNvPr id="4" name="Imagen 3">
            <a:extLst>
              <a:ext uri="{FF2B5EF4-FFF2-40B4-BE49-F238E27FC236}">
                <a16:creationId xmlns:a16="http://schemas.microsoft.com/office/drawing/2014/main" id="{07184E6D-893E-125D-A9C7-9A964652489D}"/>
              </a:ext>
            </a:extLst>
          </p:cNvPr>
          <p:cNvPicPr>
            <a:picLocks noChangeAspect="1"/>
          </p:cNvPicPr>
          <p:nvPr/>
        </p:nvPicPr>
        <p:blipFill>
          <a:blip r:embed="rId2"/>
          <a:stretch>
            <a:fillRect/>
          </a:stretch>
        </p:blipFill>
        <p:spPr>
          <a:xfrm>
            <a:off x="1173558" y="1049051"/>
            <a:ext cx="9858375" cy="3009900"/>
          </a:xfrm>
          <a:prstGeom prst="rect">
            <a:avLst/>
          </a:prstGeom>
        </p:spPr>
      </p:pic>
      <p:sp>
        <p:nvSpPr>
          <p:cNvPr id="3" name="TextBox 1">
            <a:extLst>
              <a:ext uri="{FF2B5EF4-FFF2-40B4-BE49-F238E27FC236}">
                <a16:creationId xmlns:a16="http://schemas.microsoft.com/office/drawing/2014/main" id="{A415A892-5BE7-9E4D-E0CF-27F19A55E06D}"/>
              </a:ext>
            </a:extLst>
          </p:cNvPr>
          <p:cNvSpPr/>
          <p:nvPr/>
        </p:nvSpPr>
        <p:spPr>
          <a:xfrm>
            <a:off x="505020" y="491307"/>
            <a:ext cx="11181960" cy="58332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GB" sz="3200" b="1" spc="-1" dirty="0">
                <a:solidFill>
                  <a:srgbClr val="595959"/>
                </a:solidFill>
                <a:latin typeface="Lato Black"/>
                <a:ea typeface="Tahoma"/>
              </a:rPr>
              <a:t>NIVEL </a:t>
            </a:r>
            <a:r>
              <a:rPr lang="en-GB" sz="3200" b="1" spc="-1" dirty="0">
                <a:solidFill>
                  <a:srgbClr val="FF0000"/>
                </a:solidFill>
                <a:latin typeface="Lato Black"/>
                <a:ea typeface="Tahoma"/>
              </a:rPr>
              <a:t>EDUCATIVO</a:t>
            </a:r>
            <a:endParaRPr lang="es-ES" sz="3200" b="0" strike="noStrike" spc="-1" dirty="0">
              <a:solidFill>
                <a:srgbClr val="FF0000"/>
              </a:solidFill>
              <a:latin typeface="Arial"/>
            </a:endParaRPr>
          </a:p>
        </p:txBody>
      </p:sp>
      <p:sp>
        <p:nvSpPr>
          <p:cNvPr id="5" name="Slide Number Placeholder 5">
            <a:extLst>
              <a:ext uri="{FF2B5EF4-FFF2-40B4-BE49-F238E27FC236}">
                <a16:creationId xmlns:a16="http://schemas.microsoft.com/office/drawing/2014/main" id="{1FFC9BAD-DF87-044F-FED5-3FF8C2535CE6}"/>
              </a:ext>
            </a:extLst>
          </p:cNvPr>
          <p:cNvSpPr txBox="1">
            <a:spLocks/>
          </p:cNvSpPr>
          <p:nvPr/>
        </p:nvSpPr>
        <p:spPr>
          <a:xfrm>
            <a:off x="5427652" y="6366693"/>
            <a:ext cx="492384" cy="213941"/>
          </a:xfrm>
          <a:prstGeom prst="ellipse">
            <a:avLst/>
          </a:prstGeom>
          <a:solidFill>
            <a:schemeClr val="accent1"/>
          </a:solidFill>
        </p:spPr>
        <p:txBody>
          <a:bodyPr vert="horz" lIns="91440" tIns="45720" rIns="91440" bIns="45720" rtlCol="0" anchor="ctr"/>
          <a:lstStyle>
            <a:defPPr>
              <a:defRPr lang="en-US"/>
            </a:defPPr>
            <a:lvl1pPr marL="0" algn="ctr" defTabSz="914400" rtl="0" eaLnBrk="1" latinLnBrk="0" hangingPunct="1">
              <a:defRPr sz="11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r>
              <a:rPr lang="en-GB" dirty="0">
                <a:solidFill>
                  <a:prstClr val="white"/>
                </a:solidFill>
                <a:latin typeface="Calibri" panose="020F0502020204030204"/>
              </a:rPr>
              <a:t>8</a:t>
            </a:r>
            <a:endParaRPr kumimoji="0" lang="en-GB"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Box 28">
            <a:extLst>
              <a:ext uri="{FF2B5EF4-FFF2-40B4-BE49-F238E27FC236}">
                <a16:creationId xmlns:a16="http://schemas.microsoft.com/office/drawing/2014/main" id="{07DED885-5846-F2A2-6052-CDA22F608FB1}"/>
              </a:ext>
            </a:extLst>
          </p:cNvPr>
          <p:cNvSpPr txBox="1"/>
          <p:nvPr/>
        </p:nvSpPr>
        <p:spPr>
          <a:xfrm>
            <a:off x="506746" y="6364663"/>
            <a:ext cx="110602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dirty="0">
                <a:ln>
                  <a:noFill/>
                </a:ln>
                <a:solidFill>
                  <a:srgbClr val="595959"/>
                </a:solidFill>
                <a:effectLst/>
                <a:uLnTx/>
                <a:uFillTx/>
                <a:latin typeface="Lato Black" panose="020F0502020204030203" pitchFamily="34" charset="0"/>
                <a:ea typeface="Lato Black" panose="020F0502020204030203" pitchFamily="34" charset="0"/>
                <a:cs typeface="Lato Black" panose="020F0502020204030203" pitchFamily="34" charset="0"/>
              </a:rPr>
              <a:t>Bank </a:t>
            </a:r>
            <a:r>
              <a:rPr kumimoji="0" lang="en-GB" sz="900" b="1" i="0" u="none" strike="noStrike" kern="1200" cap="none" spc="0" normalizeH="0" baseline="0" noProof="0" dirty="0">
                <a:ln>
                  <a:noFill/>
                </a:ln>
                <a:solidFill>
                  <a:srgbClr val="E9542C"/>
                </a:solidFill>
                <a:effectLst/>
                <a:uLnTx/>
                <a:uFillTx/>
                <a:latin typeface="Lato Black" panose="020F0502020204030203" pitchFamily="34" charset="0"/>
                <a:ea typeface="Lato Black" panose="020F0502020204030203" pitchFamily="34" charset="0"/>
                <a:cs typeface="Lato Black" panose="020F0502020204030203" pitchFamily="34" charset="0"/>
              </a:rPr>
              <a:t>Marketing</a:t>
            </a:r>
            <a:r>
              <a:rPr kumimoji="0" lang="en-GB" sz="900" b="1" i="0" u="none" strike="noStrike" kern="1200" cap="none" spc="0" normalizeH="0" baseline="0" noProof="0" dirty="0">
                <a:ln>
                  <a:noFill/>
                </a:ln>
                <a:solidFill>
                  <a:srgbClr val="F68A1F"/>
                </a:solidFill>
                <a:effectLst/>
                <a:uLnTx/>
                <a:uFillTx/>
                <a:latin typeface="Lato Black" panose="020F0502020204030203" pitchFamily="34" charset="0"/>
                <a:ea typeface="Lato Black" panose="020F0502020204030203" pitchFamily="34" charset="0"/>
                <a:cs typeface="Lato Black" panose="020F0502020204030203" pitchFamily="34" charset="0"/>
              </a:rPr>
              <a:t> </a:t>
            </a:r>
            <a:r>
              <a:rPr kumimoji="0" lang="en-GB" sz="900" b="1" i="0" u="none" strike="noStrike" kern="1200" cap="none" spc="0" normalizeH="0" baseline="0" noProof="0" dirty="0">
                <a:ln>
                  <a:noFill/>
                </a:ln>
                <a:solidFill>
                  <a:prstClr val="black">
                    <a:lumMod val="65000"/>
                    <a:lumOff val="35000"/>
                  </a:prstClr>
                </a:solidFill>
                <a:effectLst/>
                <a:uLnTx/>
                <a:uFillTx/>
                <a:latin typeface="Lato Black" panose="020F0502020204030203" pitchFamily="34" charset="0"/>
                <a:ea typeface="Lato Black" panose="020F0502020204030203" pitchFamily="34" charset="0"/>
                <a:cs typeface="Lato Black" panose="020F0502020204030203" pitchFamily="34" charset="0"/>
              </a:rPr>
              <a:t>									</a:t>
            </a:r>
            <a:r>
              <a:rPr kumimoji="0" lang="en-GB" sz="900" b="1" i="0" u="none" strike="noStrike" kern="1200" cap="none" spc="0" normalizeH="0" baseline="0" noProof="0" dirty="0">
                <a:ln>
                  <a:noFill/>
                </a:ln>
                <a:solidFill>
                  <a:srgbClr val="E84C22"/>
                </a:solidFill>
                <a:effectLst/>
                <a:uLnTx/>
                <a:uFillTx/>
                <a:latin typeface="Lato Black" panose="020F0502020204030203" pitchFamily="34" charset="0"/>
                <a:ea typeface="Lato Black" panose="020F0502020204030203" pitchFamily="34" charset="0"/>
                <a:cs typeface="Lato Black" panose="020F0502020204030203" pitchFamily="34" charset="0"/>
              </a:rPr>
              <a:t>  	          </a:t>
            </a:r>
            <a:r>
              <a:rPr kumimoji="0" lang="en-GB" sz="900" b="1" i="0" u="none" strike="noStrike" kern="1200" cap="none" spc="0" normalizeH="0" baseline="0" noProof="0" dirty="0" err="1">
                <a:ln>
                  <a:noFill/>
                </a:ln>
                <a:solidFill>
                  <a:srgbClr val="E84C22"/>
                </a:solidFill>
                <a:effectLst/>
                <a:uLnTx/>
                <a:uFillTx/>
                <a:latin typeface="Lato Black" panose="020F0502020204030203" pitchFamily="34" charset="0"/>
                <a:ea typeface="Lato Black" panose="020F0502020204030203" pitchFamily="34" charset="0"/>
                <a:cs typeface="Lato Black" panose="020F0502020204030203" pitchFamily="34" charset="0"/>
              </a:rPr>
              <a:t>ITAcademy</a:t>
            </a:r>
            <a:r>
              <a:rPr kumimoji="0" lang="en-GB" sz="900" b="1" i="0" u="none" strike="noStrike" kern="1200" cap="none" spc="0" normalizeH="0" baseline="0" noProof="0" dirty="0">
                <a:ln>
                  <a:noFill/>
                </a:ln>
                <a:solidFill>
                  <a:prstClr val="black">
                    <a:lumMod val="65000"/>
                    <a:lumOff val="35000"/>
                  </a:prstClr>
                </a:solidFill>
                <a:effectLst/>
                <a:uLnTx/>
                <a:uFillTx/>
                <a:latin typeface="Lato Black" panose="020F0502020204030203" pitchFamily="34" charset="0"/>
                <a:ea typeface="Lato Black" panose="020F0502020204030203" pitchFamily="34" charset="0"/>
                <a:cs typeface="Lato Black" panose="020F0502020204030203" pitchFamily="34" charset="0"/>
              </a:rPr>
              <a:t>						</a:t>
            </a:r>
            <a:endParaRPr kumimoji="0" lang="en-GB" sz="900" b="1" i="0" u="none" strike="noStrike" kern="1200" cap="none" spc="0" normalizeH="0" baseline="0" noProof="0" dirty="0">
              <a:ln>
                <a:noFill/>
              </a:ln>
              <a:solidFill>
                <a:srgbClr val="009999"/>
              </a:solidFill>
              <a:effectLst/>
              <a:uLnTx/>
              <a:uFillTx/>
              <a:latin typeface="Lato Black" panose="020F0502020204030203" pitchFamily="34" charset="0"/>
              <a:ea typeface="Lato Black" panose="020F0502020204030203" pitchFamily="34" charset="0"/>
              <a:cs typeface="Lato Black" panose="020F0502020204030203" pitchFamily="34" charset="0"/>
            </a:endParaRPr>
          </a:p>
        </p:txBody>
      </p:sp>
    </p:spTree>
    <p:extLst>
      <p:ext uri="{BB962C8B-B14F-4D97-AF65-F5344CB8AC3E}">
        <p14:creationId xmlns:p14="http://schemas.microsoft.com/office/powerpoint/2010/main" val="3409683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8B856B-BAF5-6C29-5D29-A7A0BEB5CE49}"/>
            </a:ext>
          </a:extLst>
        </p:cNvPr>
        <p:cNvGrpSpPr/>
        <p:nvPr/>
      </p:nvGrpSpPr>
      <p:grpSpPr>
        <a:xfrm>
          <a:off x="0" y="0"/>
          <a:ext cx="0" cy="0"/>
          <a:chOff x="0" y="0"/>
          <a:chExt cx="0" cy="0"/>
        </a:xfrm>
      </p:grpSpPr>
      <p:cxnSp>
        <p:nvCxnSpPr>
          <p:cNvPr id="78" name="Straight Connector 77">
            <a:extLst>
              <a:ext uri="{FF2B5EF4-FFF2-40B4-BE49-F238E27FC236}">
                <a16:creationId xmlns:a16="http://schemas.microsoft.com/office/drawing/2014/main" id="{8656B15A-F9AC-C397-497C-DE80B8557E7B}"/>
              </a:ext>
            </a:extLst>
          </p:cNvPr>
          <p:cNvCxnSpPr>
            <a:cxnSpLocks/>
          </p:cNvCxnSpPr>
          <p:nvPr/>
        </p:nvCxnSpPr>
        <p:spPr>
          <a:xfrm>
            <a:off x="633558" y="551361"/>
            <a:ext cx="1080000"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74E2183-95D3-CFD0-3739-4AAFCAB8EE5A}"/>
              </a:ext>
            </a:extLst>
          </p:cNvPr>
          <p:cNvCxnSpPr/>
          <p:nvPr/>
        </p:nvCxnSpPr>
        <p:spPr>
          <a:xfrm flipH="1">
            <a:off x="5981846" y="6472238"/>
            <a:ext cx="3758400" cy="0"/>
          </a:xfrm>
          <a:prstGeom prst="line">
            <a:avLst/>
          </a:prstGeom>
          <a:ln>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43" name="Straight Connector 44">
            <a:extLst>
              <a:ext uri="{FF2B5EF4-FFF2-40B4-BE49-F238E27FC236}">
                <a16:creationId xmlns:a16="http://schemas.microsoft.com/office/drawing/2014/main" id="{E225402A-0B1B-F7B7-1C69-699B114451C5}"/>
              </a:ext>
            </a:extLst>
          </p:cNvPr>
          <p:cNvCxnSpPr>
            <a:cxnSpLocks/>
          </p:cNvCxnSpPr>
          <p:nvPr/>
        </p:nvCxnSpPr>
        <p:spPr>
          <a:xfrm flipH="1">
            <a:off x="1575770" y="6472238"/>
            <a:ext cx="3757611" cy="0"/>
          </a:xfrm>
          <a:prstGeom prst="line">
            <a:avLst/>
          </a:prstGeom>
          <a:ln>
            <a:solidFill>
              <a:schemeClr val="accent1"/>
            </a:solidFill>
          </a:ln>
        </p:spPr>
        <p:style>
          <a:lnRef idx="1">
            <a:schemeClr val="accent2"/>
          </a:lnRef>
          <a:fillRef idx="0">
            <a:schemeClr val="accent2"/>
          </a:fillRef>
          <a:effectRef idx="0">
            <a:schemeClr val="accent2"/>
          </a:effectRef>
          <a:fontRef idx="minor">
            <a:schemeClr val="tx1"/>
          </a:fontRef>
        </p:style>
      </p:cxnSp>
      <p:sp>
        <p:nvSpPr>
          <p:cNvPr id="15" name="Rectangle: Rounded Corners 23">
            <a:extLst>
              <a:ext uri="{FF2B5EF4-FFF2-40B4-BE49-F238E27FC236}">
                <a16:creationId xmlns:a16="http://schemas.microsoft.com/office/drawing/2014/main" id="{27FC0222-1606-F09B-3632-338DFE842371}"/>
              </a:ext>
            </a:extLst>
          </p:cNvPr>
          <p:cNvSpPr/>
          <p:nvPr/>
        </p:nvSpPr>
        <p:spPr>
          <a:xfrm>
            <a:off x="8065147" y="2328532"/>
            <a:ext cx="3181739" cy="1900044"/>
          </a:xfrm>
          <a:prstGeom prst="roundRect">
            <a:avLst/>
          </a:prstGeom>
          <a:solidFill>
            <a:schemeClr val="bg2"/>
          </a:solidFill>
          <a:ln>
            <a:noFill/>
          </a:ln>
          <a:effectLst>
            <a:outerShdw blurRad="635000" dist="1143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rPr>
              <a:t>Al segmentar por solteros con educación terciaria y balance positivo, vemos incrementarse considerablemente el porcentaje de depósito en todos los trabajos</a:t>
            </a:r>
          </a:p>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rPr>
              <a:t>Es especialmente destacable el aumento en los empleados domésticos, obreros, autónomos y técnicos</a:t>
            </a:r>
          </a:p>
        </p:txBody>
      </p:sp>
      <p:cxnSp>
        <p:nvCxnSpPr>
          <p:cNvPr id="22" name="Conector: angular 21">
            <a:extLst>
              <a:ext uri="{FF2B5EF4-FFF2-40B4-BE49-F238E27FC236}">
                <a16:creationId xmlns:a16="http://schemas.microsoft.com/office/drawing/2014/main" id="{FB061512-A4A3-FB36-F7EB-E1B56B398704}"/>
              </a:ext>
            </a:extLst>
          </p:cNvPr>
          <p:cNvCxnSpPr>
            <a:cxnSpLocks/>
          </p:cNvCxnSpPr>
          <p:nvPr/>
        </p:nvCxnSpPr>
        <p:spPr>
          <a:xfrm rot="10800000">
            <a:off x="7091266" y="2724539"/>
            <a:ext cx="769781" cy="214604"/>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9" name="Imagen 48">
            <a:extLst>
              <a:ext uri="{FF2B5EF4-FFF2-40B4-BE49-F238E27FC236}">
                <a16:creationId xmlns:a16="http://schemas.microsoft.com/office/drawing/2014/main" id="{6E2EE61B-E263-14AE-EB5D-0ACDFA86FEA2}"/>
              </a:ext>
            </a:extLst>
          </p:cNvPr>
          <p:cNvPicPr>
            <a:picLocks noChangeAspect="1"/>
          </p:cNvPicPr>
          <p:nvPr/>
        </p:nvPicPr>
        <p:blipFill>
          <a:blip r:embed="rId2"/>
          <a:stretch>
            <a:fillRect/>
          </a:stretch>
        </p:blipFill>
        <p:spPr>
          <a:xfrm>
            <a:off x="820913" y="1324364"/>
            <a:ext cx="6168303" cy="4209271"/>
          </a:xfrm>
          <a:prstGeom prst="rect">
            <a:avLst/>
          </a:prstGeom>
        </p:spPr>
      </p:pic>
      <p:sp>
        <p:nvSpPr>
          <p:cNvPr id="2" name="TextBox 1">
            <a:extLst>
              <a:ext uri="{FF2B5EF4-FFF2-40B4-BE49-F238E27FC236}">
                <a16:creationId xmlns:a16="http://schemas.microsoft.com/office/drawing/2014/main" id="{4CDCEABA-E5A9-A992-D17E-1FCD7BB1EC25}"/>
              </a:ext>
            </a:extLst>
          </p:cNvPr>
          <p:cNvSpPr/>
          <p:nvPr/>
        </p:nvSpPr>
        <p:spPr>
          <a:xfrm>
            <a:off x="505020" y="491307"/>
            <a:ext cx="11181960" cy="58332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GB" sz="3200" b="1" spc="-1" dirty="0">
                <a:solidFill>
                  <a:srgbClr val="595959"/>
                </a:solidFill>
                <a:latin typeface="Lato Black"/>
                <a:ea typeface="Tahoma"/>
              </a:rPr>
              <a:t>SOLTEROS CON </a:t>
            </a:r>
            <a:r>
              <a:rPr lang="en-GB" sz="3200" b="1" spc="-1" dirty="0">
                <a:solidFill>
                  <a:srgbClr val="FF0000"/>
                </a:solidFill>
                <a:latin typeface="Lato Black"/>
                <a:ea typeface="Tahoma"/>
              </a:rPr>
              <a:t>EDUCACIÓN TERCIARIA</a:t>
            </a:r>
            <a:endParaRPr lang="es-ES" sz="3200" b="0" strike="noStrike" spc="-1" dirty="0">
              <a:solidFill>
                <a:srgbClr val="FF0000"/>
              </a:solidFill>
              <a:latin typeface="Arial"/>
            </a:endParaRPr>
          </a:p>
        </p:txBody>
      </p:sp>
      <p:sp>
        <p:nvSpPr>
          <p:cNvPr id="3" name="Slide Number Placeholder 5">
            <a:extLst>
              <a:ext uri="{FF2B5EF4-FFF2-40B4-BE49-F238E27FC236}">
                <a16:creationId xmlns:a16="http://schemas.microsoft.com/office/drawing/2014/main" id="{B03B1E6F-797F-E3D3-5DE9-C532B4037563}"/>
              </a:ext>
            </a:extLst>
          </p:cNvPr>
          <p:cNvSpPr txBox="1">
            <a:spLocks/>
          </p:cNvSpPr>
          <p:nvPr/>
        </p:nvSpPr>
        <p:spPr>
          <a:xfrm>
            <a:off x="5427652" y="6366693"/>
            <a:ext cx="492384" cy="213941"/>
          </a:xfrm>
          <a:prstGeom prst="ellipse">
            <a:avLst/>
          </a:prstGeom>
          <a:solidFill>
            <a:schemeClr val="accent1"/>
          </a:solidFill>
        </p:spPr>
        <p:txBody>
          <a:bodyPr vert="horz" lIns="91440" tIns="45720" rIns="91440" bIns="45720" rtlCol="0" anchor="ctr"/>
          <a:lstStyle>
            <a:defPPr>
              <a:defRPr lang="en-US"/>
            </a:defPPr>
            <a:lvl1pPr marL="0" algn="ctr" defTabSz="914400" rtl="0" eaLnBrk="1" latinLnBrk="0" hangingPunct="1">
              <a:defRPr sz="11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r>
              <a:rPr lang="en-GB" dirty="0">
                <a:solidFill>
                  <a:prstClr val="white"/>
                </a:solidFill>
                <a:latin typeface="Calibri" panose="020F0502020204030204"/>
              </a:rPr>
              <a:t>9</a:t>
            </a:r>
            <a:endParaRPr kumimoji="0" lang="en-GB"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extBox 28">
            <a:extLst>
              <a:ext uri="{FF2B5EF4-FFF2-40B4-BE49-F238E27FC236}">
                <a16:creationId xmlns:a16="http://schemas.microsoft.com/office/drawing/2014/main" id="{08EA6F88-78D9-D7CD-6D79-1BBF7565E49D}"/>
              </a:ext>
            </a:extLst>
          </p:cNvPr>
          <p:cNvSpPr txBox="1"/>
          <p:nvPr/>
        </p:nvSpPr>
        <p:spPr>
          <a:xfrm>
            <a:off x="506746" y="6364663"/>
            <a:ext cx="110602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dirty="0">
                <a:ln>
                  <a:noFill/>
                </a:ln>
                <a:solidFill>
                  <a:srgbClr val="595959"/>
                </a:solidFill>
                <a:effectLst/>
                <a:uLnTx/>
                <a:uFillTx/>
                <a:latin typeface="Lato Black" panose="020F0502020204030203" pitchFamily="34" charset="0"/>
                <a:ea typeface="Lato Black" panose="020F0502020204030203" pitchFamily="34" charset="0"/>
                <a:cs typeface="Lato Black" panose="020F0502020204030203" pitchFamily="34" charset="0"/>
              </a:rPr>
              <a:t>Bank </a:t>
            </a:r>
            <a:r>
              <a:rPr kumimoji="0" lang="en-GB" sz="900" b="1" i="0" u="none" strike="noStrike" kern="1200" cap="none" spc="0" normalizeH="0" baseline="0" noProof="0" dirty="0">
                <a:ln>
                  <a:noFill/>
                </a:ln>
                <a:solidFill>
                  <a:srgbClr val="E9542C"/>
                </a:solidFill>
                <a:effectLst/>
                <a:uLnTx/>
                <a:uFillTx/>
                <a:latin typeface="Lato Black" panose="020F0502020204030203" pitchFamily="34" charset="0"/>
                <a:ea typeface="Lato Black" panose="020F0502020204030203" pitchFamily="34" charset="0"/>
                <a:cs typeface="Lato Black" panose="020F0502020204030203" pitchFamily="34" charset="0"/>
              </a:rPr>
              <a:t>Marketing</a:t>
            </a:r>
            <a:r>
              <a:rPr kumimoji="0" lang="en-GB" sz="900" b="1" i="0" u="none" strike="noStrike" kern="1200" cap="none" spc="0" normalizeH="0" baseline="0" noProof="0" dirty="0">
                <a:ln>
                  <a:noFill/>
                </a:ln>
                <a:solidFill>
                  <a:srgbClr val="F68A1F"/>
                </a:solidFill>
                <a:effectLst/>
                <a:uLnTx/>
                <a:uFillTx/>
                <a:latin typeface="Lato Black" panose="020F0502020204030203" pitchFamily="34" charset="0"/>
                <a:ea typeface="Lato Black" panose="020F0502020204030203" pitchFamily="34" charset="0"/>
                <a:cs typeface="Lato Black" panose="020F0502020204030203" pitchFamily="34" charset="0"/>
              </a:rPr>
              <a:t> </a:t>
            </a:r>
            <a:r>
              <a:rPr kumimoji="0" lang="en-GB" sz="900" b="1" i="0" u="none" strike="noStrike" kern="1200" cap="none" spc="0" normalizeH="0" baseline="0" noProof="0" dirty="0">
                <a:ln>
                  <a:noFill/>
                </a:ln>
                <a:solidFill>
                  <a:prstClr val="black">
                    <a:lumMod val="65000"/>
                    <a:lumOff val="35000"/>
                  </a:prstClr>
                </a:solidFill>
                <a:effectLst/>
                <a:uLnTx/>
                <a:uFillTx/>
                <a:latin typeface="Lato Black" panose="020F0502020204030203" pitchFamily="34" charset="0"/>
                <a:ea typeface="Lato Black" panose="020F0502020204030203" pitchFamily="34" charset="0"/>
                <a:cs typeface="Lato Black" panose="020F0502020204030203" pitchFamily="34" charset="0"/>
              </a:rPr>
              <a:t>									</a:t>
            </a:r>
            <a:r>
              <a:rPr kumimoji="0" lang="en-GB" sz="900" b="1" i="0" u="none" strike="noStrike" kern="1200" cap="none" spc="0" normalizeH="0" baseline="0" noProof="0" dirty="0">
                <a:ln>
                  <a:noFill/>
                </a:ln>
                <a:solidFill>
                  <a:srgbClr val="E84C22"/>
                </a:solidFill>
                <a:effectLst/>
                <a:uLnTx/>
                <a:uFillTx/>
                <a:latin typeface="Lato Black" panose="020F0502020204030203" pitchFamily="34" charset="0"/>
                <a:ea typeface="Lato Black" panose="020F0502020204030203" pitchFamily="34" charset="0"/>
                <a:cs typeface="Lato Black" panose="020F0502020204030203" pitchFamily="34" charset="0"/>
              </a:rPr>
              <a:t>  	          </a:t>
            </a:r>
            <a:r>
              <a:rPr kumimoji="0" lang="en-GB" sz="900" b="1" i="0" u="none" strike="noStrike" kern="1200" cap="none" spc="0" normalizeH="0" baseline="0" noProof="0" dirty="0" err="1">
                <a:ln>
                  <a:noFill/>
                </a:ln>
                <a:solidFill>
                  <a:srgbClr val="E84C22"/>
                </a:solidFill>
                <a:effectLst/>
                <a:uLnTx/>
                <a:uFillTx/>
                <a:latin typeface="Lato Black" panose="020F0502020204030203" pitchFamily="34" charset="0"/>
                <a:ea typeface="Lato Black" panose="020F0502020204030203" pitchFamily="34" charset="0"/>
                <a:cs typeface="Lato Black" panose="020F0502020204030203" pitchFamily="34" charset="0"/>
              </a:rPr>
              <a:t>ITAcademy</a:t>
            </a:r>
            <a:r>
              <a:rPr kumimoji="0" lang="en-GB" sz="900" b="1" i="0" u="none" strike="noStrike" kern="1200" cap="none" spc="0" normalizeH="0" baseline="0" noProof="0" dirty="0">
                <a:ln>
                  <a:noFill/>
                </a:ln>
                <a:solidFill>
                  <a:prstClr val="black">
                    <a:lumMod val="65000"/>
                    <a:lumOff val="35000"/>
                  </a:prstClr>
                </a:solidFill>
                <a:effectLst/>
                <a:uLnTx/>
                <a:uFillTx/>
                <a:latin typeface="Lato Black" panose="020F0502020204030203" pitchFamily="34" charset="0"/>
                <a:ea typeface="Lato Black" panose="020F0502020204030203" pitchFamily="34" charset="0"/>
                <a:cs typeface="Lato Black" panose="020F0502020204030203" pitchFamily="34" charset="0"/>
              </a:rPr>
              <a:t>						</a:t>
            </a:r>
            <a:endParaRPr kumimoji="0" lang="en-GB" sz="900" b="1" i="0" u="none" strike="noStrike" kern="1200" cap="none" spc="0" normalizeH="0" baseline="0" noProof="0" dirty="0">
              <a:ln>
                <a:noFill/>
              </a:ln>
              <a:solidFill>
                <a:srgbClr val="009999"/>
              </a:solidFill>
              <a:effectLst/>
              <a:uLnTx/>
              <a:uFillTx/>
              <a:latin typeface="Lato Black" panose="020F0502020204030203" pitchFamily="34" charset="0"/>
              <a:ea typeface="Lato Black" panose="020F0502020204030203" pitchFamily="34" charset="0"/>
              <a:cs typeface="Lato Black" panose="020F0502020204030203" pitchFamily="34" charset="0"/>
            </a:endParaRPr>
          </a:p>
        </p:txBody>
      </p:sp>
    </p:spTree>
    <p:extLst>
      <p:ext uri="{BB962C8B-B14F-4D97-AF65-F5344CB8AC3E}">
        <p14:creationId xmlns:p14="http://schemas.microsoft.com/office/powerpoint/2010/main" val="3199105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B0DAD4-F4AB-E634-9FF1-482D1D502121}"/>
            </a:ext>
          </a:extLst>
        </p:cNvPr>
        <p:cNvGrpSpPr/>
        <p:nvPr/>
      </p:nvGrpSpPr>
      <p:grpSpPr>
        <a:xfrm>
          <a:off x="0" y="0"/>
          <a:ext cx="0" cy="0"/>
          <a:chOff x="0" y="0"/>
          <a:chExt cx="0" cy="0"/>
        </a:xfrm>
      </p:grpSpPr>
      <p:cxnSp>
        <p:nvCxnSpPr>
          <p:cNvPr id="78" name="Straight Connector 77">
            <a:extLst>
              <a:ext uri="{FF2B5EF4-FFF2-40B4-BE49-F238E27FC236}">
                <a16:creationId xmlns:a16="http://schemas.microsoft.com/office/drawing/2014/main" id="{C4A21A05-11E8-7A69-9430-1256B902E70C}"/>
              </a:ext>
            </a:extLst>
          </p:cNvPr>
          <p:cNvCxnSpPr>
            <a:cxnSpLocks/>
          </p:cNvCxnSpPr>
          <p:nvPr/>
        </p:nvCxnSpPr>
        <p:spPr>
          <a:xfrm>
            <a:off x="633558" y="551361"/>
            <a:ext cx="1080000"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41" name="Slide Number Placeholder 5">
            <a:extLst>
              <a:ext uri="{FF2B5EF4-FFF2-40B4-BE49-F238E27FC236}">
                <a16:creationId xmlns:a16="http://schemas.microsoft.com/office/drawing/2014/main" id="{948138D7-EEFA-A33C-6CAB-B09B52838188}"/>
              </a:ext>
            </a:extLst>
          </p:cNvPr>
          <p:cNvSpPr txBox="1">
            <a:spLocks/>
          </p:cNvSpPr>
          <p:nvPr/>
        </p:nvSpPr>
        <p:spPr>
          <a:xfrm>
            <a:off x="5427652" y="6366693"/>
            <a:ext cx="492384" cy="213941"/>
          </a:xfrm>
          <a:prstGeom prst="ellipse">
            <a:avLst/>
          </a:prstGeom>
          <a:solidFill>
            <a:schemeClr val="accent1"/>
          </a:solidFill>
        </p:spPr>
        <p:txBody>
          <a:bodyPr vert="horz" lIns="91440" tIns="45720" rIns="91440" bIns="45720" rtlCol="0" anchor="ctr"/>
          <a:lstStyle>
            <a:defPPr>
              <a:defRPr lang="en-US"/>
            </a:defPPr>
            <a:lvl1pPr marL="0" algn="ctr" defTabSz="914400" rtl="0" eaLnBrk="1" latinLnBrk="0" hangingPunct="1">
              <a:defRPr sz="11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r>
              <a:rPr lang="en-GB" dirty="0">
                <a:solidFill>
                  <a:prstClr val="white"/>
                </a:solidFill>
                <a:latin typeface="Calibri" panose="020F0502020204030204"/>
              </a:rPr>
              <a:t>10</a:t>
            </a:r>
            <a:endParaRPr kumimoji="0" lang="en-GB"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42" name="Straight Connector 41">
            <a:extLst>
              <a:ext uri="{FF2B5EF4-FFF2-40B4-BE49-F238E27FC236}">
                <a16:creationId xmlns:a16="http://schemas.microsoft.com/office/drawing/2014/main" id="{C3BEA87B-F21D-BC2F-26B7-8BA74D3805A4}"/>
              </a:ext>
            </a:extLst>
          </p:cNvPr>
          <p:cNvCxnSpPr/>
          <p:nvPr/>
        </p:nvCxnSpPr>
        <p:spPr>
          <a:xfrm flipH="1">
            <a:off x="5981846" y="6472238"/>
            <a:ext cx="3758400" cy="0"/>
          </a:xfrm>
          <a:prstGeom prst="line">
            <a:avLst/>
          </a:prstGeom>
          <a:ln>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43" name="Straight Connector 44">
            <a:extLst>
              <a:ext uri="{FF2B5EF4-FFF2-40B4-BE49-F238E27FC236}">
                <a16:creationId xmlns:a16="http://schemas.microsoft.com/office/drawing/2014/main" id="{E57EED15-1777-4BE4-B22E-48237C549033}"/>
              </a:ext>
            </a:extLst>
          </p:cNvPr>
          <p:cNvCxnSpPr>
            <a:cxnSpLocks/>
          </p:cNvCxnSpPr>
          <p:nvPr/>
        </p:nvCxnSpPr>
        <p:spPr>
          <a:xfrm flipH="1">
            <a:off x="1575770" y="6472238"/>
            <a:ext cx="3757611" cy="0"/>
          </a:xfrm>
          <a:prstGeom prst="line">
            <a:avLst/>
          </a:prstGeom>
          <a:ln>
            <a:solidFill>
              <a:schemeClr val="accent1"/>
            </a:solidFill>
          </a:ln>
        </p:spPr>
        <p:style>
          <a:lnRef idx="1">
            <a:schemeClr val="accent2"/>
          </a:lnRef>
          <a:fillRef idx="0">
            <a:schemeClr val="accent2"/>
          </a:fillRef>
          <a:effectRef idx="0">
            <a:schemeClr val="accent2"/>
          </a:effectRef>
          <a:fontRef idx="minor">
            <a:schemeClr val="tx1"/>
          </a:fontRef>
        </p:style>
      </p:cxnSp>
      <p:sp>
        <p:nvSpPr>
          <p:cNvPr id="15" name="Rectangle: Rounded Corners 23">
            <a:extLst>
              <a:ext uri="{FF2B5EF4-FFF2-40B4-BE49-F238E27FC236}">
                <a16:creationId xmlns:a16="http://schemas.microsoft.com/office/drawing/2014/main" id="{7FCAEE03-8289-8F62-76AF-882D3878696E}"/>
              </a:ext>
            </a:extLst>
          </p:cNvPr>
          <p:cNvSpPr/>
          <p:nvPr/>
        </p:nvSpPr>
        <p:spPr>
          <a:xfrm>
            <a:off x="4505130" y="1178436"/>
            <a:ext cx="3181739" cy="876582"/>
          </a:xfrm>
          <a:prstGeom prst="roundRect">
            <a:avLst/>
          </a:prstGeom>
          <a:solidFill>
            <a:schemeClr val="bg2"/>
          </a:solidFill>
          <a:ln>
            <a:noFill/>
          </a:ln>
          <a:effectLst>
            <a:outerShdw blurRad="635000" dist="1143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solidFill>
                  <a:prstClr val="black"/>
                </a:solidFill>
                <a:latin typeface="Calibri" panose="020F0502020204030204"/>
              </a:rPr>
              <a:t>Menores </a:t>
            </a: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rPr>
              <a:t>de 30 o mayores de 60 años</a:t>
            </a:r>
          </a:p>
        </p:txBody>
      </p:sp>
      <p:sp>
        <p:nvSpPr>
          <p:cNvPr id="2" name="TextBox 1">
            <a:extLst>
              <a:ext uri="{FF2B5EF4-FFF2-40B4-BE49-F238E27FC236}">
                <a16:creationId xmlns:a16="http://schemas.microsoft.com/office/drawing/2014/main" id="{1331D92E-5BBA-334A-5ADD-F2BDDACC9AB1}"/>
              </a:ext>
            </a:extLst>
          </p:cNvPr>
          <p:cNvSpPr/>
          <p:nvPr/>
        </p:nvSpPr>
        <p:spPr>
          <a:xfrm>
            <a:off x="505020" y="491307"/>
            <a:ext cx="11181960" cy="58332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GB" sz="3200" b="1" strike="noStrike" spc="-1" dirty="0">
                <a:solidFill>
                  <a:srgbClr val="595959"/>
                </a:solidFill>
                <a:latin typeface="Lato Black"/>
                <a:ea typeface="Tahoma"/>
              </a:rPr>
              <a:t>INSIGHTS</a:t>
            </a:r>
            <a:endParaRPr lang="es-ES" sz="3200" b="0" strike="noStrike" spc="-1" dirty="0">
              <a:solidFill>
                <a:srgbClr val="FF0000"/>
              </a:solidFill>
              <a:latin typeface="Arial"/>
            </a:endParaRPr>
          </a:p>
        </p:txBody>
      </p:sp>
      <p:sp>
        <p:nvSpPr>
          <p:cNvPr id="3" name="Rectangle: Rounded Corners 23">
            <a:extLst>
              <a:ext uri="{FF2B5EF4-FFF2-40B4-BE49-F238E27FC236}">
                <a16:creationId xmlns:a16="http://schemas.microsoft.com/office/drawing/2014/main" id="{29D3E8EA-F7D8-50CB-E3EC-2AF03AD80456}"/>
              </a:ext>
            </a:extLst>
          </p:cNvPr>
          <p:cNvSpPr/>
          <p:nvPr/>
        </p:nvSpPr>
        <p:spPr>
          <a:xfrm>
            <a:off x="7283772" y="3721313"/>
            <a:ext cx="3181739" cy="1293598"/>
          </a:xfrm>
          <a:prstGeom prst="roundRect">
            <a:avLst/>
          </a:prstGeom>
          <a:solidFill>
            <a:schemeClr val="bg2"/>
          </a:solidFill>
          <a:ln>
            <a:noFill/>
          </a:ln>
          <a:effectLst>
            <a:outerShdw blurRad="635000" dist="1143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ctr">
              <a:buFont typeface="Arial" panose="020B0604020202020204" pitchFamily="34" charset="0"/>
              <a:buChar char="•"/>
              <a:defRPr/>
            </a:pP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rPr>
              <a:t>Trabajos con poca conversión general, como empleados domésticos, obreros, autónomos y técnicos, suben drásticamente su porcentaje de depósitos en solteros con educación terciaria</a:t>
            </a:r>
          </a:p>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28">
            <a:extLst>
              <a:ext uri="{FF2B5EF4-FFF2-40B4-BE49-F238E27FC236}">
                <a16:creationId xmlns:a16="http://schemas.microsoft.com/office/drawing/2014/main" id="{936EB312-B7D8-8181-666D-EA2F3EE2414A}"/>
              </a:ext>
            </a:extLst>
          </p:cNvPr>
          <p:cNvSpPr txBox="1"/>
          <p:nvPr/>
        </p:nvSpPr>
        <p:spPr>
          <a:xfrm>
            <a:off x="506746" y="6364663"/>
            <a:ext cx="110602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dirty="0">
                <a:ln>
                  <a:noFill/>
                </a:ln>
                <a:solidFill>
                  <a:srgbClr val="595959"/>
                </a:solidFill>
                <a:effectLst/>
                <a:uLnTx/>
                <a:uFillTx/>
                <a:latin typeface="Lato Black" panose="020F0502020204030203" pitchFamily="34" charset="0"/>
                <a:ea typeface="Lato Black" panose="020F0502020204030203" pitchFamily="34" charset="0"/>
                <a:cs typeface="Lato Black" panose="020F0502020204030203" pitchFamily="34" charset="0"/>
              </a:rPr>
              <a:t>Bank </a:t>
            </a:r>
            <a:r>
              <a:rPr kumimoji="0" lang="en-GB" sz="900" b="1" i="0" u="none" strike="noStrike" kern="1200" cap="none" spc="0" normalizeH="0" baseline="0" noProof="0" dirty="0">
                <a:ln>
                  <a:noFill/>
                </a:ln>
                <a:solidFill>
                  <a:srgbClr val="E9542C"/>
                </a:solidFill>
                <a:effectLst/>
                <a:uLnTx/>
                <a:uFillTx/>
                <a:latin typeface="Lato Black" panose="020F0502020204030203" pitchFamily="34" charset="0"/>
                <a:ea typeface="Lato Black" panose="020F0502020204030203" pitchFamily="34" charset="0"/>
                <a:cs typeface="Lato Black" panose="020F0502020204030203" pitchFamily="34" charset="0"/>
              </a:rPr>
              <a:t>Marketing</a:t>
            </a:r>
            <a:r>
              <a:rPr kumimoji="0" lang="en-GB" sz="900" b="1" i="0" u="none" strike="noStrike" kern="1200" cap="none" spc="0" normalizeH="0" baseline="0" noProof="0" dirty="0">
                <a:ln>
                  <a:noFill/>
                </a:ln>
                <a:solidFill>
                  <a:srgbClr val="F68A1F"/>
                </a:solidFill>
                <a:effectLst/>
                <a:uLnTx/>
                <a:uFillTx/>
                <a:latin typeface="Lato Black" panose="020F0502020204030203" pitchFamily="34" charset="0"/>
                <a:ea typeface="Lato Black" panose="020F0502020204030203" pitchFamily="34" charset="0"/>
                <a:cs typeface="Lato Black" panose="020F0502020204030203" pitchFamily="34" charset="0"/>
              </a:rPr>
              <a:t> </a:t>
            </a:r>
            <a:r>
              <a:rPr kumimoji="0" lang="en-GB" sz="900" b="1" i="0" u="none" strike="noStrike" kern="1200" cap="none" spc="0" normalizeH="0" baseline="0" noProof="0" dirty="0">
                <a:ln>
                  <a:noFill/>
                </a:ln>
                <a:solidFill>
                  <a:prstClr val="black">
                    <a:lumMod val="65000"/>
                    <a:lumOff val="35000"/>
                  </a:prstClr>
                </a:solidFill>
                <a:effectLst/>
                <a:uLnTx/>
                <a:uFillTx/>
                <a:latin typeface="Lato Black" panose="020F0502020204030203" pitchFamily="34" charset="0"/>
                <a:ea typeface="Lato Black" panose="020F0502020204030203" pitchFamily="34" charset="0"/>
                <a:cs typeface="Lato Black" panose="020F0502020204030203" pitchFamily="34" charset="0"/>
              </a:rPr>
              <a:t>									</a:t>
            </a:r>
            <a:r>
              <a:rPr kumimoji="0" lang="en-GB" sz="900" b="1" i="0" u="none" strike="noStrike" kern="1200" cap="none" spc="0" normalizeH="0" baseline="0" noProof="0" dirty="0">
                <a:ln>
                  <a:noFill/>
                </a:ln>
                <a:solidFill>
                  <a:srgbClr val="E84C22"/>
                </a:solidFill>
                <a:effectLst/>
                <a:uLnTx/>
                <a:uFillTx/>
                <a:latin typeface="Lato Black" panose="020F0502020204030203" pitchFamily="34" charset="0"/>
                <a:ea typeface="Lato Black" panose="020F0502020204030203" pitchFamily="34" charset="0"/>
                <a:cs typeface="Lato Black" panose="020F0502020204030203" pitchFamily="34" charset="0"/>
              </a:rPr>
              <a:t>  	          </a:t>
            </a:r>
            <a:r>
              <a:rPr kumimoji="0" lang="en-GB" sz="900" b="1" i="0" u="none" strike="noStrike" kern="1200" cap="none" spc="0" normalizeH="0" baseline="0" noProof="0" dirty="0" err="1">
                <a:ln>
                  <a:noFill/>
                </a:ln>
                <a:solidFill>
                  <a:srgbClr val="E84C22"/>
                </a:solidFill>
                <a:effectLst/>
                <a:uLnTx/>
                <a:uFillTx/>
                <a:latin typeface="Lato Black" panose="020F0502020204030203" pitchFamily="34" charset="0"/>
                <a:ea typeface="Lato Black" panose="020F0502020204030203" pitchFamily="34" charset="0"/>
                <a:cs typeface="Lato Black" panose="020F0502020204030203" pitchFamily="34" charset="0"/>
              </a:rPr>
              <a:t>ITAcademy</a:t>
            </a:r>
            <a:r>
              <a:rPr kumimoji="0" lang="en-GB" sz="900" b="1" i="0" u="none" strike="noStrike" kern="1200" cap="none" spc="0" normalizeH="0" baseline="0" noProof="0" dirty="0">
                <a:ln>
                  <a:noFill/>
                </a:ln>
                <a:solidFill>
                  <a:prstClr val="black">
                    <a:lumMod val="65000"/>
                    <a:lumOff val="35000"/>
                  </a:prstClr>
                </a:solidFill>
                <a:effectLst/>
                <a:uLnTx/>
                <a:uFillTx/>
                <a:latin typeface="Lato Black" panose="020F0502020204030203" pitchFamily="34" charset="0"/>
                <a:ea typeface="Lato Black" panose="020F0502020204030203" pitchFamily="34" charset="0"/>
                <a:cs typeface="Lato Black" panose="020F0502020204030203" pitchFamily="34" charset="0"/>
              </a:rPr>
              <a:t>						</a:t>
            </a:r>
            <a:endParaRPr kumimoji="0" lang="en-GB" sz="900" b="1" i="0" u="none" strike="noStrike" kern="1200" cap="none" spc="0" normalizeH="0" baseline="0" noProof="0" dirty="0">
              <a:ln>
                <a:noFill/>
              </a:ln>
              <a:solidFill>
                <a:srgbClr val="009999"/>
              </a:solidFill>
              <a:effectLst/>
              <a:uLnTx/>
              <a:uFillTx/>
              <a:latin typeface="Lato Black" panose="020F0502020204030203" pitchFamily="34" charset="0"/>
              <a:ea typeface="Lato Black" panose="020F0502020204030203" pitchFamily="34" charset="0"/>
              <a:cs typeface="Lato Black" panose="020F0502020204030203" pitchFamily="34" charset="0"/>
            </a:endParaRPr>
          </a:p>
        </p:txBody>
      </p:sp>
      <p:sp>
        <p:nvSpPr>
          <p:cNvPr id="6" name="Rectangle: Rounded Corners 23">
            <a:extLst>
              <a:ext uri="{FF2B5EF4-FFF2-40B4-BE49-F238E27FC236}">
                <a16:creationId xmlns:a16="http://schemas.microsoft.com/office/drawing/2014/main" id="{ECF96679-2882-4096-4492-32A65117FCC7}"/>
              </a:ext>
            </a:extLst>
          </p:cNvPr>
          <p:cNvSpPr/>
          <p:nvPr/>
        </p:nvSpPr>
        <p:spPr>
          <a:xfrm>
            <a:off x="7161223" y="2433927"/>
            <a:ext cx="3426839" cy="791053"/>
          </a:xfrm>
          <a:prstGeom prst="roundRect">
            <a:avLst/>
          </a:prstGeom>
          <a:solidFill>
            <a:schemeClr val="bg2"/>
          </a:solidFill>
          <a:ln>
            <a:noFill/>
          </a:ln>
          <a:effectLst>
            <a:outerShdw blurRad="635000" dist="1143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solidFill>
                  <a:prstClr val="black"/>
                </a:solidFill>
                <a:latin typeface="Calibri" panose="020F0502020204030204"/>
              </a:rPr>
              <a:t>Las personas con balance positivo, especialmente en el caso de desempleados (37 puntos de diferencia en conversión)</a:t>
            </a:r>
          </a:p>
        </p:txBody>
      </p:sp>
      <p:sp>
        <p:nvSpPr>
          <p:cNvPr id="7" name="Rectangle: Rounded Corners 23">
            <a:extLst>
              <a:ext uri="{FF2B5EF4-FFF2-40B4-BE49-F238E27FC236}">
                <a16:creationId xmlns:a16="http://schemas.microsoft.com/office/drawing/2014/main" id="{12E7EE54-9AC2-9FD0-7DA2-E18E2C6636DD}"/>
              </a:ext>
            </a:extLst>
          </p:cNvPr>
          <p:cNvSpPr/>
          <p:nvPr/>
        </p:nvSpPr>
        <p:spPr>
          <a:xfrm>
            <a:off x="1698319" y="2487717"/>
            <a:ext cx="3181739" cy="683472"/>
          </a:xfrm>
          <a:prstGeom prst="roundRect">
            <a:avLst/>
          </a:prstGeom>
          <a:solidFill>
            <a:schemeClr val="bg2"/>
          </a:solidFill>
          <a:ln>
            <a:noFill/>
          </a:ln>
          <a:effectLst>
            <a:outerShdw blurRad="635000" dist="1143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solidFill>
                  <a:prstClr val="black"/>
                </a:solidFill>
                <a:latin typeface="Calibri" panose="020F0502020204030204"/>
              </a:rPr>
              <a:t>E</a:t>
            </a:r>
            <a:r>
              <a:rPr kumimoji="0" lang="es-ES" sz="1200" b="0" i="0" u="none" strike="noStrike" kern="1200" cap="none" spc="0" normalizeH="0" baseline="0" noProof="0" dirty="0" err="1">
                <a:ln>
                  <a:noFill/>
                </a:ln>
                <a:solidFill>
                  <a:prstClr val="black"/>
                </a:solidFill>
                <a:effectLst/>
                <a:uLnTx/>
                <a:uFillTx/>
                <a:latin typeface="Calibri" panose="020F0502020204030204"/>
                <a:ea typeface="+mn-ea"/>
                <a:cs typeface="+mn-cs"/>
              </a:rPr>
              <a:t>studiantes</a:t>
            </a: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rPr>
              <a:t>, jubilados y desempleados</a:t>
            </a:r>
          </a:p>
        </p:txBody>
      </p:sp>
      <p:sp>
        <p:nvSpPr>
          <p:cNvPr id="8" name="Rectangle: Rounded Corners 23">
            <a:extLst>
              <a:ext uri="{FF2B5EF4-FFF2-40B4-BE49-F238E27FC236}">
                <a16:creationId xmlns:a16="http://schemas.microsoft.com/office/drawing/2014/main" id="{34127BDF-54D8-247B-B125-0C77C2771C71}"/>
              </a:ext>
            </a:extLst>
          </p:cNvPr>
          <p:cNvSpPr/>
          <p:nvPr/>
        </p:nvSpPr>
        <p:spPr>
          <a:xfrm>
            <a:off x="1575770" y="3767921"/>
            <a:ext cx="3426839" cy="1200381"/>
          </a:xfrm>
          <a:prstGeom prst="roundRect">
            <a:avLst/>
          </a:prstGeom>
          <a:solidFill>
            <a:schemeClr val="bg2"/>
          </a:solidFill>
          <a:ln>
            <a:noFill/>
          </a:ln>
          <a:effectLst>
            <a:outerShdw blurRad="635000" dist="1143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dirty="0">
                <a:solidFill>
                  <a:prstClr val="black"/>
                </a:solidFill>
                <a:latin typeface="Calibri" panose="020F0502020204030204"/>
              </a:rPr>
              <a:t>Los managers son quienes más depósitos realizan, y alcanzan un 66% de conversión si son menores de 30 años</a:t>
            </a:r>
            <a:endPar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7000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9000" b="-9000"/>
          </a:stretch>
        </a:blipFill>
        <a:effectLst/>
      </p:bgPr>
    </p:bg>
    <p:spTree>
      <p:nvGrpSpPr>
        <p:cNvPr id="1" name="">
          <a:extLst>
            <a:ext uri="{FF2B5EF4-FFF2-40B4-BE49-F238E27FC236}">
              <a16:creationId xmlns:a16="http://schemas.microsoft.com/office/drawing/2014/main" id="{5DD795DB-4C5B-441E-AC70-92C8F63E066A}"/>
            </a:ext>
          </a:extLst>
        </p:cNvPr>
        <p:cNvGrpSpPr/>
        <p:nvPr/>
      </p:nvGrpSpPr>
      <p:grpSpPr>
        <a:xfrm>
          <a:off x="0" y="0"/>
          <a:ext cx="0" cy="0"/>
          <a:chOff x="0" y="0"/>
          <a:chExt cx="0" cy="0"/>
        </a:xfrm>
      </p:grpSpPr>
      <p:sp>
        <p:nvSpPr>
          <p:cNvPr id="29" name="PlaceHolder 1">
            <a:extLst>
              <a:ext uri="{FF2B5EF4-FFF2-40B4-BE49-F238E27FC236}">
                <a16:creationId xmlns:a16="http://schemas.microsoft.com/office/drawing/2014/main" id="{66ADD891-E88F-6396-6273-22DD5D72AC11}"/>
              </a:ext>
            </a:extLst>
          </p:cNvPr>
          <p:cNvSpPr>
            <a:spLocks noGrp="1"/>
          </p:cNvSpPr>
          <p:nvPr>
            <p:ph/>
          </p:nvPr>
        </p:nvSpPr>
        <p:spPr>
          <a:xfrm>
            <a:off x="7258680" y="2337840"/>
            <a:ext cx="4447800" cy="1119240"/>
          </a:xfrm>
          <a:prstGeom prst="rect">
            <a:avLst/>
          </a:prstGeom>
          <a:noFill/>
          <a:ln w="0">
            <a:noFill/>
          </a:ln>
        </p:spPr>
        <p:txBody>
          <a:bodyPr lIns="90000" tIns="45000" rIns="90000" bIns="45000" anchor="t">
            <a:noAutofit/>
          </a:bodyPr>
          <a:lstStyle/>
          <a:p>
            <a:pPr indent="0" algn="ctr" defTabSz="914400">
              <a:lnSpc>
                <a:spcPct val="90000"/>
              </a:lnSpc>
              <a:buNone/>
              <a:tabLst>
                <a:tab pos="0" algn="l"/>
              </a:tabLst>
            </a:pPr>
            <a:r>
              <a:rPr lang="es-ES" sz="4000" b="1" strike="noStrike" spc="-1" dirty="0">
                <a:solidFill>
                  <a:schemeClr val="lt1"/>
                </a:solidFill>
                <a:latin typeface="Proxima Nova"/>
              </a:rPr>
              <a:t>Marketing y Comunicación</a:t>
            </a:r>
            <a:endParaRPr lang="es-ES" sz="4000" b="0" strike="noStrike" spc="-1" dirty="0">
              <a:solidFill>
                <a:srgbClr val="FFFFFF"/>
              </a:solidFill>
              <a:latin typeface="Arial"/>
            </a:endParaRPr>
          </a:p>
        </p:txBody>
      </p:sp>
      <p:sp>
        <p:nvSpPr>
          <p:cNvPr id="31" name="Rectángulo 4">
            <a:extLst>
              <a:ext uri="{FF2B5EF4-FFF2-40B4-BE49-F238E27FC236}">
                <a16:creationId xmlns:a16="http://schemas.microsoft.com/office/drawing/2014/main" id="{EBA70EBE-DA14-0B97-5B6C-0D96688F9060}"/>
              </a:ext>
            </a:extLst>
          </p:cNvPr>
          <p:cNvSpPr/>
          <p:nvPr/>
        </p:nvSpPr>
        <p:spPr>
          <a:xfrm>
            <a:off x="8075160" y="1571400"/>
            <a:ext cx="2896920" cy="656640"/>
          </a:xfrm>
          <a:prstGeom prst="rect">
            <a:avLst/>
          </a:prstGeom>
          <a:solidFill>
            <a:srgbClr val="262E33"/>
          </a:solidFill>
          <a:ln>
            <a:solidFill>
              <a:srgbClr val="262E33"/>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s-ES" sz="2800" b="0" strike="noStrike" spc="-1" dirty="0">
              <a:solidFill>
                <a:srgbClr val="FFFFFF"/>
              </a:solidFill>
              <a:latin typeface="Arial"/>
            </a:endParaRPr>
          </a:p>
        </p:txBody>
      </p:sp>
      <p:sp>
        <p:nvSpPr>
          <p:cNvPr id="32" name="Rectángulo 31">
            <a:extLst>
              <a:ext uri="{FF2B5EF4-FFF2-40B4-BE49-F238E27FC236}">
                <a16:creationId xmlns:a16="http://schemas.microsoft.com/office/drawing/2014/main" id="{FB0E260E-2FFB-4494-5601-C7CAF9C96A28}"/>
              </a:ext>
            </a:extLst>
          </p:cNvPr>
          <p:cNvSpPr/>
          <p:nvPr/>
        </p:nvSpPr>
        <p:spPr>
          <a:xfrm>
            <a:off x="8483760" y="4870440"/>
            <a:ext cx="1968120" cy="409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gn="ctr" defTabSz="914400">
              <a:lnSpc>
                <a:spcPct val="90000"/>
              </a:lnSpc>
              <a:tabLst>
                <a:tab pos="0" algn="l"/>
              </a:tabLst>
            </a:pPr>
            <a:r>
              <a:rPr lang="es-ES" sz="2400" b="0" strike="noStrike" spc="-1">
                <a:solidFill>
                  <a:srgbClr val="FD39FD"/>
                </a:solidFill>
                <a:latin typeface="Proxima Nova"/>
              </a:rPr>
              <a:t>IT Academy</a:t>
            </a:r>
            <a:endParaRPr lang="es-ES" sz="2400" b="0" strike="noStrike" spc="-1">
              <a:solidFill>
                <a:srgbClr val="FFFFFF"/>
              </a:solidFill>
              <a:latin typeface="Arial"/>
            </a:endParaRPr>
          </a:p>
        </p:txBody>
      </p:sp>
      <p:sp>
        <p:nvSpPr>
          <p:cNvPr id="2" name="Text Placeholder 3">
            <a:extLst>
              <a:ext uri="{FF2B5EF4-FFF2-40B4-BE49-F238E27FC236}">
                <a16:creationId xmlns:a16="http://schemas.microsoft.com/office/drawing/2014/main" id="{FDEB0A76-CA85-86BB-FB93-16D866863638}"/>
              </a:ext>
            </a:extLst>
          </p:cNvPr>
          <p:cNvSpPr txBox="1">
            <a:spLocks/>
          </p:cNvSpPr>
          <p:nvPr/>
        </p:nvSpPr>
        <p:spPr>
          <a:xfrm>
            <a:off x="6966408" y="3751868"/>
            <a:ext cx="4845378" cy="948975"/>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solidFill>
                  <a:schemeClr val="bg1"/>
                </a:solidFill>
              </a:rPr>
              <a:t>¿</a:t>
            </a:r>
            <a:r>
              <a:rPr lang="en-US" sz="1600" dirty="0" err="1">
                <a:solidFill>
                  <a:schemeClr val="bg1"/>
                </a:solidFill>
              </a:rPr>
              <a:t>Cómo</a:t>
            </a:r>
            <a:r>
              <a:rPr lang="en-US" sz="1600" dirty="0">
                <a:solidFill>
                  <a:schemeClr val="bg1"/>
                </a:solidFill>
              </a:rPr>
              <a:t> </a:t>
            </a:r>
            <a:r>
              <a:rPr lang="en-US" sz="1600" dirty="0" err="1">
                <a:solidFill>
                  <a:schemeClr val="bg1"/>
                </a:solidFill>
              </a:rPr>
              <a:t>afecta</a:t>
            </a:r>
            <a:r>
              <a:rPr lang="en-US" sz="1600" dirty="0">
                <a:solidFill>
                  <a:schemeClr val="bg1"/>
                </a:solidFill>
              </a:rPr>
              <a:t> la </a:t>
            </a:r>
            <a:r>
              <a:rPr lang="en-US" sz="1600" dirty="0" err="1">
                <a:solidFill>
                  <a:schemeClr val="bg1"/>
                </a:solidFill>
              </a:rPr>
              <a:t>duración</a:t>
            </a:r>
            <a:r>
              <a:rPr lang="en-US" sz="1600" dirty="0">
                <a:solidFill>
                  <a:schemeClr val="bg1"/>
                </a:solidFill>
              </a:rPr>
              <a:t> de las </a:t>
            </a:r>
            <a:r>
              <a:rPr lang="en-US" sz="1600" dirty="0" err="1">
                <a:solidFill>
                  <a:schemeClr val="bg1"/>
                </a:solidFill>
              </a:rPr>
              <a:t>llamadas</a:t>
            </a:r>
            <a:r>
              <a:rPr lang="en-US" sz="1600" dirty="0">
                <a:solidFill>
                  <a:schemeClr val="bg1"/>
                </a:solidFill>
              </a:rPr>
              <a:t> a la </a:t>
            </a:r>
            <a:r>
              <a:rPr lang="en-US" sz="1600" dirty="0" err="1">
                <a:solidFill>
                  <a:schemeClr val="bg1"/>
                </a:solidFill>
              </a:rPr>
              <a:t>probabilidad</a:t>
            </a:r>
            <a:r>
              <a:rPr lang="en-US" sz="1600" dirty="0">
                <a:solidFill>
                  <a:schemeClr val="bg1"/>
                </a:solidFill>
              </a:rPr>
              <a:t> de que un </a:t>
            </a:r>
            <a:r>
              <a:rPr lang="en-US" sz="1600" dirty="0" err="1">
                <a:solidFill>
                  <a:schemeClr val="bg1"/>
                </a:solidFill>
              </a:rPr>
              <a:t>cliente</a:t>
            </a:r>
            <a:r>
              <a:rPr lang="en-US" sz="1600" dirty="0">
                <a:solidFill>
                  <a:schemeClr val="bg1"/>
                </a:solidFill>
              </a:rPr>
              <a:t> contrate un </a:t>
            </a:r>
            <a:r>
              <a:rPr lang="en-US" sz="1600" dirty="0" err="1">
                <a:solidFill>
                  <a:schemeClr val="bg1"/>
                </a:solidFill>
              </a:rPr>
              <a:t>depósito</a:t>
            </a:r>
            <a:r>
              <a:rPr lang="en-US" sz="1600" dirty="0">
                <a:solidFill>
                  <a:schemeClr val="bg1"/>
                </a:solidFill>
              </a:rPr>
              <a:t> a </a:t>
            </a:r>
            <a:r>
              <a:rPr lang="en-US" sz="1600" dirty="0" err="1">
                <a:solidFill>
                  <a:schemeClr val="bg1"/>
                </a:solidFill>
              </a:rPr>
              <a:t>término</a:t>
            </a:r>
            <a:r>
              <a:rPr lang="en-US" sz="1600" dirty="0">
                <a:solidFill>
                  <a:schemeClr val="bg1"/>
                </a:solidFill>
              </a:rPr>
              <a:t>? ¿</a:t>
            </a:r>
            <a:r>
              <a:rPr lang="en-US" sz="1600" dirty="0" err="1">
                <a:solidFill>
                  <a:schemeClr val="bg1"/>
                </a:solidFill>
              </a:rPr>
              <a:t>Qué</a:t>
            </a:r>
            <a:r>
              <a:rPr lang="en-US" sz="1600" dirty="0">
                <a:solidFill>
                  <a:schemeClr val="bg1"/>
                </a:solidFill>
              </a:rPr>
              <a:t> </a:t>
            </a:r>
            <a:r>
              <a:rPr lang="en-US" sz="1600" dirty="0" err="1">
                <a:solidFill>
                  <a:schemeClr val="bg1"/>
                </a:solidFill>
              </a:rPr>
              <a:t>ajustes</a:t>
            </a:r>
            <a:r>
              <a:rPr lang="en-US" sz="1600" dirty="0">
                <a:solidFill>
                  <a:schemeClr val="bg1"/>
                </a:solidFill>
              </a:rPr>
              <a:t> </a:t>
            </a:r>
            <a:r>
              <a:rPr lang="en-US" sz="1600" dirty="0" err="1">
                <a:solidFill>
                  <a:schemeClr val="bg1"/>
                </a:solidFill>
              </a:rPr>
              <a:t>podríamos</a:t>
            </a:r>
            <a:r>
              <a:rPr lang="en-US" sz="1600" dirty="0">
                <a:solidFill>
                  <a:schemeClr val="bg1"/>
                </a:solidFill>
              </a:rPr>
              <a:t> </a:t>
            </a:r>
            <a:r>
              <a:rPr lang="en-US" sz="1600" dirty="0" err="1">
                <a:solidFill>
                  <a:schemeClr val="bg1"/>
                </a:solidFill>
              </a:rPr>
              <a:t>hacer</a:t>
            </a:r>
            <a:r>
              <a:rPr lang="en-US" sz="1600" dirty="0">
                <a:solidFill>
                  <a:schemeClr val="bg1"/>
                </a:solidFill>
              </a:rPr>
              <a:t> </a:t>
            </a:r>
            <a:r>
              <a:rPr lang="en-US" sz="1600" dirty="0" err="1">
                <a:solidFill>
                  <a:schemeClr val="bg1"/>
                </a:solidFill>
              </a:rPr>
              <a:t>en</a:t>
            </a:r>
            <a:r>
              <a:rPr lang="en-US" sz="1600" dirty="0">
                <a:solidFill>
                  <a:schemeClr val="bg1"/>
                </a:solidFill>
              </a:rPr>
              <a:t> </a:t>
            </a:r>
            <a:r>
              <a:rPr lang="en-US" sz="1600" dirty="0" err="1">
                <a:solidFill>
                  <a:schemeClr val="bg1"/>
                </a:solidFill>
              </a:rPr>
              <a:t>nuestros</a:t>
            </a:r>
            <a:r>
              <a:rPr lang="en-US" sz="1600" dirty="0">
                <a:solidFill>
                  <a:schemeClr val="bg1"/>
                </a:solidFill>
              </a:rPr>
              <a:t> </a:t>
            </a:r>
            <a:r>
              <a:rPr lang="en-US" sz="1600" dirty="0" err="1">
                <a:solidFill>
                  <a:schemeClr val="bg1"/>
                </a:solidFill>
              </a:rPr>
              <a:t>métodos</a:t>
            </a:r>
            <a:r>
              <a:rPr lang="en-US" sz="1600" dirty="0">
                <a:solidFill>
                  <a:schemeClr val="bg1"/>
                </a:solidFill>
              </a:rPr>
              <a:t> de </a:t>
            </a:r>
            <a:r>
              <a:rPr lang="en-US" sz="1600" dirty="0" err="1">
                <a:solidFill>
                  <a:schemeClr val="bg1"/>
                </a:solidFill>
              </a:rPr>
              <a:t>contacto</a:t>
            </a:r>
            <a:r>
              <a:rPr lang="en-US" sz="1600" dirty="0">
                <a:solidFill>
                  <a:schemeClr val="bg1"/>
                </a:solidFill>
              </a:rPr>
              <a:t> para </a:t>
            </a:r>
            <a:r>
              <a:rPr lang="en-US" sz="1600" dirty="0" err="1">
                <a:solidFill>
                  <a:schemeClr val="bg1"/>
                </a:solidFill>
              </a:rPr>
              <a:t>mejorar</a:t>
            </a:r>
            <a:r>
              <a:rPr lang="en-US" sz="1600" dirty="0">
                <a:solidFill>
                  <a:schemeClr val="bg1"/>
                </a:solidFill>
              </a:rPr>
              <a:t> la </a:t>
            </a:r>
            <a:r>
              <a:rPr lang="en-US" sz="1600" dirty="0" err="1">
                <a:solidFill>
                  <a:schemeClr val="bg1"/>
                </a:solidFill>
              </a:rPr>
              <a:t>tasa</a:t>
            </a:r>
            <a:r>
              <a:rPr lang="en-US" sz="1600" dirty="0">
                <a:solidFill>
                  <a:schemeClr val="bg1"/>
                </a:solidFill>
              </a:rPr>
              <a:t> de </a:t>
            </a:r>
            <a:r>
              <a:rPr lang="en-US" sz="1600" dirty="0" err="1">
                <a:solidFill>
                  <a:schemeClr val="bg1"/>
                </a:solidFill>
              </a:rPr>
              <a:t>respuesta</a:t>
            </a:r>
            <a:r>
              <a:rPr lang="en-US" sz="1600" dirty="0">
                <a:solidFill>
                  <a:schemeClr val="bg1"/>
                </a:solidFill>
              </a:rPr>
              <a:t>?</a:t>
            </a:r>
          </a:p>
        </p:txBody>
      </p:sp>
    </p:spTree>
    <p:extLst>
      <p:ext uri="{BB962C8B-B14F-4D97-AF65-F5344CB8AC3E}">
        <p14:creationId xmlns:p14="http://schemas.microsoft.com/office/powerpoint/2010/main" val="3862262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3" name="TextBox 1"/>
          <p:cNvSpPr/>
          <p:nvPr/>
        </p:nvSpPr>
        <p:spPr>
          <a:xfrm>
            <a:off x="506880" y="601920"/>
            <a:ext cx="11181960" cy="58332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GB" sz="3200" b="1" strike="noStrike" spc="-1" dirty="0">
                <a:solidFill>
                  <a:srgbClr val="595959"/>
                </a:solidFill>
                <a:latin typeface="Lato Black"/>
                <a:ea typeface="Tahoma"/>
              </a:rPr>
              <a:t>ANÁLISIS </a:t>
            </a:r>
            <a:r>
              <a:rPr lang="en-GB" sz="3200" b="1" strike="noStrike" spc="-1" dirty="0">
                <a:solidFill>
                  <a:srgbClr val="E9542C"/>
                </a:solidFill>
                <a:latin typeface="Lato Black"/>
                <a:ea typeface="Tahoma"/>
              </a:rPr>
              <a:t>DURACI</a:t>
            </a:r>
            <a:r>
              <a:rPr lang="en-GB" sz="3200" b="1" spc="-1" dirty="0">
                <a:solidFill>
                  <a:srgbClr val="E9542C"/>
                </a:solidFill>
                <a:latin typeface="Lato Black"/>
                <a:ea typeface="Tahoma"/>
              </a:rPr>
              <a:t>Ó</a:t>
            </a:r>
            <a:r>
              <a:rPr lang="en-GB" sz="3200" b="1" strike="noStrike" spc="-1" dirty="0">
                <a:solidFill>
                  <a:srgbClr val="E9542C"/>
                </a:solidFill>
                <a:latin typeface="Lato Black"/>
                <a:ea typeface="Tahoma"/>
              </a:rPr>
              <a:t>N LLAMADA VS CONVERSIÓN</a:t>
            </a:r>
            <a:endParaRPr lang="es-ES" sz="3200" b="0" strike="noStrike" spc="-1" dirty="0">
              <a:solidFill>
                <a:srgbClr val="000000"/>
              </a:solidFill>
              <a:latin typeface="Arial"/>
            </a:endParaRPr>
          </a:p>
        </p:txBody>
      </p:sp>
      <p:cxnSp>
        <p:nvCxnSpPr>
          <p:cNvPr id="34" name="Straight Connector 1"/>
          <p:cNvCxnSpPr/>
          <p:nvPr/>
        </p:nvCxnSpPr>
        <p:spPr>
          <a:xfrm>
            <a:off x="633240" y="551160"/>
            <a:ext cx="1080720" cy="720"/>
          </a:xfrm>
          <a:prstGeom prst="straightConnector1">
            <a:avLst/>
          </a:prstGeom>
          <a:ln w="57150" cap="rnd">
            <a:solidFill>
              <a:srgbClr val="E84C22"/>
            </a:solidFill>
            <a:round/>
          </a:ln>
        </p:spPr>
      </p:cxnSp>
      <p:cxnSp>
        <p:nvCxnSpPr>
          <p:cNvPr id="36" name="Straight Connector 2"/>
          <p:cNvCxnSpPr/>
          <p:nvPr/>
        </p:nvCxnSpPr>
        <p:spPr>
          <a:xfrm flipH="1">
            <a:off x="5981760" y="6472080"/>
            <a:ext cx="3759120" cy="720"/>
          </a:xfrm>
          <a:prstGeom prst="straightConnector1">
            <a:avLst/>
          </a:prstGeom>
          <a:ln w="0">
            <a:solidFill>
              <a:srgbClr val="E84C22"/>
            </a:solidFill>
          </a:ln>
        </p:spPr>
      </p:cxnSp>
      <p:cxnSp>
        <p:nvCxnSpPr>
          <p:cNvPr id="37" name="Straight Connector 3"/>
          <p:cNvCxnSpPr/>
          <p:nvPr/>
        </p:nvCxnSpPr>
        <p:spPr>
          <a:xfrm flipH="1">
            <a:off x="1575720" y="6472080"/>
            <a:ext cx="3758040" cy="720"/>
          </a:xfrm>
          <a:prstGeom prst="straightConnector1">
            <a:avLst/>
          </a:prstGeom>
          <a:ln w="0">
            <a:solidFill>
              <a:srgbClr val="E84C22"/>
            </a:solidFill>
          </a:ln>
        </p:spPr>
      </p:cxnSp>
      <p:sp>
        <p:nvSpPr>
          <p:cNvPr id="39" name="Rectangle: Rounded Corners 1"/>
          <p:cNvSpPr/>
          <p:nvPr/>
        </p:nvSpPr>
        <p:spPr>
          <a:xfrm>
            <a:off x="1071360" y="1455120"/>
            <a:ext cx="3989520" cy="1512720"/>
          </a:xfrm>
          <a:prstGeom prst="roundRect">
            <a:avLst>
              <a:gd name="adj" fmla="val 16667"/>
            </a:avLst>
          </a:prstGeom>
          <a:solidFill>
            <a:schemeClr val="bg2"/>
          </a:solidFill>
          <a:ln>
            <a:noFill/>
          </a:ln>
          <a:effectLst>
            <a:outerShdw blurRad="635040" dist="114480" dir="540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s-ES" sz="1200" b="0" strike="noStrike" spc="-1">
                <a:solidFill>
                  <a:schemeClr val="dk1"/>
                </a:solidFill>
                <a:latin typeface="Calibri"/>
              </a:rPr>
              <a:t>Análisis de la relación entre la </a:t>
            </a:r>
            <a:r>
              <a:rPr lang="es-ES" sz="1200" b="0" strike="noStrike" spc="-1">
                <a:solidFill>
                  <a:srgbClr val="E9542C"/>
                </a:solidFill>
                <a:latin typeface="Calibri"/>
              </a:rPr>
              <a:t>duración de la llamada </a:t>
            </a:r>
            <a:r>
              <a:rPr lang="es-ES" sz="1200" b="0" strike="noStrike" spc="-1">
                <a:solidFill>
                  <a:schemeClr val="dk1"/>
                </a:solidFill>
                <a:latin typeface="Calibri"/>
              </a:rPr>
              <a:t>y la</a:t>
            </a:r>
            <a:r>
              <a:rPr lang="es-ES" sz="1200" b="0" strike="noStrike" spc="-1">
                <a:solidFill>
                  <a:srgbClr val="E9542C"/>
                </a:solidFill>
                <a:latin typeface="Calibri"/>
              </a:rPr>
              <a:t> contratación del deposito</a:t>
            </a:r>
            <a:endParaRPr lang="es-ES" sz="1200" b="0" strike="noStrike" spc="-1">
              <a:solidFill>
                <a:srgbClr val="000000"/>
              </a:solidFill>
              <a:latin typeface="Arial"/>
            </a:endParaRPr>
          </a:p>
          <a:p>
            <a:pPr algn="ctr" defTabSz="914400">
              <a:lnSpc>
                <a:spcPct val="100000"/>
              </a:lnSpc>
            </a:pPr>
            <a:endParaRPr lang="es-ES" sz="1200" b="0" strike="noStrike" spc="-1">
              <a:solidFill>
                <a:srgbClr val="000000"/>
              </a:solidFill>
              <a:latin typeface="Arial"/>
            </a:endParaRPr>
          </a:p>
          <a:p>
            <a:pPr algn="ctr" defTabSz="914400">
              <a:lnSpc>
                <a:spcPct val="100000"/>
              </a:lnSpc>
            </a:pPr>
            <a:r>
              <a:rPr lang="es-ES" sz="1200" b="0" strike="noStrike" spc="-1">
                <a:solidFill>
                  <a:schemeClr val="dk1"/>
                </a:solidFill>
                <a:latin typeface="Calibri"/>
              </a:rPr>
              <a:t>Se comprueba que a</a:t>
            </a:r>
            <a:r>
              <a:rPr lang="es-ES" sz="1200" b="0" strike="noStrike" spc="-1">
                <a:solidFill>
                  <a:srgbClr val="E9542C"/>
                </a:solidFill>
                <a:latin typeface="Calibri"/>
              </a:rPr>
              <a:t> mayor duración de la llamada</a:t>
            </a:r>
            <a:r>
              <a:rPr lang="es-ES" sz="1200" b="0" strike="noStrike" spc="-1">
                <a:solidFill>
                  <a:schemeClr val="dk1"/>
                </a:solidFill>
                <a:latin typeface="Calibri"/>
              </a:rPr>
              <a:t> el número de contrataciones de </a:t>
            </a:r>
            <a:r>
              <a:rPr lang="es-ES" sz="1200" b="0" strike="noStrike" spc="-1">
                <a:solidFill>
                  <a:srgbClr val="E9542C"/>
                </a:solidFill>
                <a:latin typeface="Calibri"/>
              </a:rPr>
              <a:t>depósitos aumenta</a:t>
            </a:r>
            <a:endParaRPr lang="es-ES" sz="1200" b="0" strike="noStrike" spc="-1">
              <a:solidFill>
                <a:srgbClr val="000000"/>
              </a:solidFill>
              <a:latin typeface="Arial"/>
            </a:endParaRPr>
          </a:p>
          <a:p>
            <a:pPr algn="ctr" defTabSz="914400">
              <a:lnSpc>
                <a:spcPct val="100000"/>
              </a:lnSpc>
            </a:pPr>
            <a:endParaRPr lang="es-ES" sz="1200" b="0" strike="noStrike" spc="-1">
              <a:solidFill>
                <a:srgbClr val="000000"/>
              </a:solidFill>
              <a:latin typeface="Arial"/>
            </a:endParaRPr>
          </a:p>
        </p:txBody>
      </p:sp>
      <p:pic>
        <p:nvPicPr>
          <p:cNvPr id="40" name="Imagen 39"/>
          <p:cNvPicPr/>
          <p:nvPr/>
        </p:nvPicPr>
        <p:blipFill>
          <a:blip r:embed="rId2"/>
          <a:stretch/>
        </p:blipFill>
        <p:spPr>
          <a:xfrm>
            <a:off x="6569280" y="1390320"/>
            <a:ext cx="4852080" cy="2977920"/>
          </a:xfrm>
          <a:prstGeom prst="rect">
            <a:avLst/>
          </a:prstGeom>
          <a:ln w="0">
            <a:noFill/>
          </a:ln>
          <a:effectLst>
            <a:outerShdw blurRad="50760" dist="37674" dir="2700000" rotWithShape="0">
              <a:srgbClr val="000000">
                <a:alpha val="40000"/>
              </a:srgbClr>
            </a:outerShdw>
          </a:effectLst>
        </p:spPr>
      </p:pic>
      <p:pic>
        <p:nvPicPr>
          <p:cNvPr id="41" name="Imagen 40"/>
          <p:cNvPicPr/>
          <p:nvPr/>
        </p:nvPicPr>
        <p:blipFill>
          <a:blip r:embed="rId3"/>
          <a:stretch/>
        </p:blipFill>
        <p:spPr>
          <a:xfrm>
            <a:off x="468720" y="3316320"/>
            <a:ext cx="5514480" cy="2796480"/>
          </a:xfrm>
          <a:prstGeom prst="rect">
            <a:avLst/>
          </a:prstGeom>
          <a:ln w="0">
            <a:noFill/>
          </a:ln>
          <a:effectLst>
            <a:outerShdw blurRad="50760" dist="37674" dir="2700000" rotWithShape="0">
              <a:srgbClr val="000000">
                <a:alpha val="40000"/>
              </a:srgbClr>
            </a:outerShdw>
          </a:effectLst>
        </p:spPr>
      </p:pic>
      <p:sp>
        <p:nvSpPr>
          <p:cNvPr id="42" name="Rectangle: Rounded Corners 2"/>
          <p:cNvSpPr/>
          <p:nvPr/>
        </p:nvSpPr>
        <p:spPr>
          <a:xfrm>
            <a:off x="6583320" y="4698360"/>
            <a:ext cx="4194360" cy="1456560"/>
          </a:xfrm>
          <a:prstGeom prst="roundRect">
            <a:avLst>
              <a:gd name="adj" fmla="val 16667"/>
            </a:avLst>
          </a:prstGeom>
          <a:solidFill>
            <a:schemeClr val="bg2"/>
          </a:solidFill>
          <a:ln>
            <a:noFill/>
          </a:ln>
          <a:effectLst>
            <a:outerShdw blurRad="635040" dist="114480" dir="540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numCol="1" spcCol="36000" anchor="ctr">
            <a:noAutofit/>
          </a:bodyPr>
          <a:lstStyle/>
          <a:p>
            <a:pPr algn="ctr" defTabSz="914400">
              <a:lnSpc>
                <a:spcPct val="100000"/>
              </a:lnSpc>
            </a:pPr>
            <a:r>
              <a:rPr lang="es-ES" sz="1200" b="0" strike="noStrike" spc="-1">
                <a:solidFill>
                  <a:schemeClr val="dk1"/>
                </a:solidFill>
                <a:latin typeface="Calibri"/>
              </a:rPr>
              <a:t>Duración llamadas vs contratación depósitos:</a:t>
            </a:r>
            <a:endParaRPr lang="es-ES" sz="1200" b="0" strike="noStrike" spc="-1">
              <a:solidFill>
                <a:srgbClr val="000000"/>
              </a:solidFill>
              <a:latin typeface="Arial"/>
            </a:endParaRPr>
          </a:p>
          <a:p>
            <a:pPr algn="ctr" defTabSz="914400">
              <a:lnSpc>
                <a:spcPct val="100000"/>
              </a:lnSpc>
            </a:pPr>
            <a:endParaRPr lang="es-ES" sz="1200" b="0" strike="noStrike" spc="-1">
              <a:solidFill>
                <a:srgbClr val="000000"/>
              </a:solidFill>
              <a:latin typeface="Arial"/>
            </a:endParaRPr>
          </a:p>
          <a:p>
            <a:pPr algn="ctr" defTabSz="914400">
              <a:lnSpc>
                <a:spcPct val="100000"/>
              </a:lnSpc>
            </a:pPr>
            <a:r>
              <a:rPr lang="es-ES" sz="1200" b="0" strike="noStrike" spc="-1">
                <a:solidFill>
                  <a:srgbClr val="E9542C"/>
                </a:solidFill>
                <a:latin typeface="Calibri"/>
              </a:rPr>
              <a:t>Menor</a:t>
            </a:r>
            <a:r>
              <a:rPr lang="es-ES" sz="1200" b="0" strike="noStrike" spc="-1">
                <a:solidFill>
                  <a:schemeClr val="dk1"/>
                </a:solidFill>
                <a:latin typeface="Calibri"/>
              </a:rPr>
              <a:t> de </a:t>
            </a:r>
            <a:r>
              <a:rPr lang="es-ES" sz="1200" b="0" strike="noStrike" spc="-1">
                <a:solidFill>
                  <a:srgbClr val="E9542C"/>
                </a:solidFill>
                <a:latin typeface="Calibri"/>
              </a:rPr>
              <a:t>5</a:t>
            </a:r>
            <a:r>
              <a:rPr lang="es-ES" sz="1200" b="0" strike="noStrike" spc="-1">
                <a:solidFill>
                  <a:schemeClr val="dk1"/>
                </a:solidFill>
                <a:latin typeface="Calibri"/>
              </a:rPr>
              <a:t> minutos:  </a:t>
            </a:r>
            <a:r>
              <a:rPr lang="es-ES" sz="1200" b="0" strike="noStrike" spc="-1">
                <a:solidFill>
                  <a:srgbClr val="E9542C"/>
                </a:solidFill>
                <a:latin typeface="Calibri"/>
              </a:rPr>
              <a:t>NO &gt; SI  </a:t>
            </a:r>
            <a:r>
              <a:rPr lang="es-ES" sz="1200" b="0" strike="noStrike" spc="-1">
                <a:solidFill>
                  <a:schemeClr val="dk1"/>
                </a:solidFill>
                <a:latin typeface="Calibri"/>
              </a:rPr>
              <a:t>contrataciones</a:t>
            </a:r>
            <a:endParaRPr lang="es-ES" sz="1200" b="0" strike="noStrike" spc="-1">
              <a:solidFill>
                <a:srgbClr val="000000"/>
              </a:solidFill>
              <a:latin typeface="Arial"/>
            </a:endParaRPr>
          </a:p>
          <a:p>
            <a:pPr algn="ctr" defTabSz="914400">
              <a:lnSpc>
                <a:spcPct val="100000"/>
              </a:lnSpc>
            </a:pPr>
            <a:r>
              <a:rPr lang="es-ES" sz="1200" b="0" strike="noStrike" spc="-1">
                <a:solidFill>
                  <a:srgbClr val="E9542C"/>
                </a:solidFill>
                <a:latin typeface="Calibri"/>
              </a:rPr>
              <a:t>Menor</a:t>
            </a:r>
            <a:r>
              <a:rPr lang="es-ES" sz="1200" b="0" strike="noStrike" spc="-1">
                <a:solidFill>
                  <a:schemeClr val="dk1"/>
                </a:solidFill>
                <a:latin typeface="Calibri"/>
                <a:ea typeface="Microsoft YaHei"/>
              </a:rPr>
              <a:t> de  </a:t>
            </a:r>
            <a:r>
              <a:rPr lang="es-ES" sz="1200" b="0" strike="noStrike" spc="-1">
                <a:solidFill>
                  <a:srgbClr val="E9542C"/>
                </a:solidFill>
                <a:latin typeface="Calibri"/>
                <a:ea typeface="Microsoft YaHei"/>
              </a:rPr>
              <a:t>6</a:t>
            </a:r>
            <a:r>
              <a:rPr lang="es-ES" sz="1800" b="0" strike="noStrike" spc="-1">
                <a:solidFill>
                  <a:srgbClr val="000000"/>
                </a:solidFill>
                <a:latin typeface="Arial"/>
                <a:ea typeface="Microsoft YaHei"/>
              </a:rPr>
              <a:t> </a:t>
            </a:r>
            <a:r>
              <a:rPr lang="es-ES" sz="1200" b="0" strike="noStrike" spc="-1">
                <a:solidFill>
                  <a:schemeClr val="dk1"/>
                </a:solidFill>
                <a:latin typeface="Calibri"/>
                <a:ea typeface="Microsoft YaHei"/>
              </a:rPr>
              <a:t> minutos:  </a:t>
            </a:r>
            <a:r>
              <a:rPr lang="es-ES" sz="1200" b="0" strike="noStrike" spc="-1">
                <a:solidFill>
                  <a:srgbClr val="E9542C"/>
                </a:solidFill>
                <a:latin typeface="Calibri"/>
                <a:ea typeface="Microsoft YaHei"/>
              </a:rPr>
              <a:t>NO =SI </a:t>
            </a:r>
            <a:r>
              <a:rPr lang="es-ES" sz="1200" b="0" strike="noStrike" spc="-1">
                <a:solidFill>
                  <a:schemeClr val="dk1"/>
                </a:solidFill>
                <a:latin typeface="Calibri"/>
                <a:ea typeface="Microsoft YaHei"/>
              </a:rPr>
              <a:t>contrataciones</a:t>
            </a:r>
            <a:endParaRPr lang="es-ES" sz="1200" b="0" strike="noStrike" spc="-1">
              <a:solidFill>
                <a:srgbClr val="000000"/>
              </a:solidFill>
              <a:latin typeface="Arial"/>
            </a:endParaRPr>
          </a:p>
          <a:p>
            <a:pPr algn="ctr" defTabSz="914400">
              <a:lnSpc>
                <a:spcPct val="100000"/>
              </a:lnSpc>
              <a:spcBef>
                <a:spcPts val="567"/>
              </a:spcBef>
              <a:tabLst>
                <a:tab pos="408240" algn="l"/>
              </a:tabLst>
            </a:pPr>
            <a:r>
              <a:rPr lang="es-ES" sz="1200" b="0" strike="noStrike" spc="-1">
                <a:solidFill>
                  <a:srgbClr val="E9542C"/>
                </a:solidFill>
                <a:latin typeface="Calibri"/>
                <a:ea typeface="Microsoft YaHei"/>
              </a:rPr>
              <a:t>Mayor </a:t>
            </a:r>
            <a:r>
              <a:rPr lang="es-ES" sz="1200" b="0" strike="noStrike" spc="-1">
                <a:solidFill>
                  <a:schemeClr val="dk1"/>
                </a:solidFill>
                <a:latin typeface="Calibri"/>
                <a:ea typeface="Microsoft YaHei"/>
              </a:rPr>
              <a:t> de  </a:t>
            </a:r>
            <a:r>
              <a:rPr lang="es-ES" sz="1200" b="0" strike="noStrike" spc="-1">
                <a:solidFill>
                  <a:srgbClr val="E9542C"/>
                </a:solidFill>
                <a:latin typeface="Calibri"/>
                <a:ea typeface="Microsoft YaHei"/>
              </a:rPr>
              <a:t>7 </a:t>
            </a:r>
            <a:r>
              <a:rPr lang="es-ES" sz="1200" b="0" strike="noStrike" spc="-1">
                <a:solidFill>
                  <a:schemeClr val="dk1"/>
                </a:solidFill>
                <a:latin typeface="Calibri"/>
                <a:ea typeface="Microsoft YaHei"/>
              </a:rPr>
              <a:t>minutos:  </a:t>
            </a:r>
            <a:r>
              <a:rPr lang="es-ES" sz="1200" b="0" strike="noStrike" spc="-1">
                <a:solidFill>
                  <a:srgbClr val="E9542C"/>
                </a:solidFill>
                <a:latin typeface="Calibri"/>
                <a:ea typeface="Microsoft YaHei"/>
              </a:rPr>
              <a:t>SI &gt;NO </a:t>
            </a:r>
            <a:r>
              <a:rPr lang="es-ES" sz="1200" b="0" strike="noStrike" spc="-1">
                <a:solidFill>
                  <a:schemeClr val="dk1"/>
                </a:solidFill>
                <a:latin typeface="Calibri"/>
                <a:ea typeface="Microsoft YaHei"/>
              </a:rPr>
              <a:t>contrataciones</a:t>
            </a:r>
            <a:endParaRPr lang="es-ES" sz="1200" b="0" strike="noStrike" spc="-1">
              <a:solidFill>
                <a:srgbClr val="000000"/>
              </a:solidFill>
              <a:latin typeface="Arial"/>
            </a:endParaRPr>
          </a:p>
          <a:p>
            <a:pPr algn="ctr" defTabSz="914400">
              <a:lnSpc>
                <a:spcPct val="100000"/>
              </a:lnSpc>
              <a:tabLst>
                <a:tab pos="408240" algn="l"/>
              </a:tabLst>
            </a:pPr>
            <a:endParaRPr lang="es-ES" sz="1200" b="0" strike="noStrike" spc="-1">
              <a:solidFill>
                <a:srgbClr val="000000"/>
              </a:solidFill>
              <a:latin typeface="Arial"/>
            </a:endParaRPr>
          </a:p>
        </p:txBody>
      </p:sp>
      <p:sp>
        <p:nvSpPr>
          <p:cNvPr id="2" name="Slide Number Placeholder 5">
            <a:extLst>
              <a:ext uri="{FF2B5EF4-FFF2-40B4-BE49-F238E27FC236}">
                <a16:creationId xmlns:a16="http://schemas.microsoft.com/office/drawing/2014/main" id="{AF41FF0E-EBCE-BF31-F615-92DB6D368BC6}"/>
              </a:ext>
            </a:extLst>
          </p:cNvPr>
          <p:cNvSpPr txBox="1">
            <a:spLocks/>
          </p:cNvSpPr>
          <p:nvPr/>
        </p:nvSpPr>
        <p:spPr>
          <a:xfrm>
            <a:off x="5427652" y="6366693"/>
            <a:ext cx="492384" cy="213941"/>
          </a:xfrm>
          <a:prstGeom prst="ellipse">
            <a:avLst/>
          </a:prstGeom>
          <a:solidFill>
            <a:schemeClr val="accent1"/>
          </a:solidFill>
        </p:spPr>
        <p:txBody>
          <a:bodyPr vert="horz" lIns="91440" tIns="45720" rIns="91440" bIns="45720" rtlCol="0" anchor="ctr"/>
          <a:lstStyle>
            <a:defPPr>
              <a:defRPr lang="en-US"/>
            </a:defPPr>
            <a:lvl1pPr marL="0" algn="ctr" defTabSz="914400" rtl="0" eaLnBrk="1" latinLnBrk="0" hangingPunct="1">
              <a:defRPr sz="11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r>
              <a:rPr lang="en-GB" dirty="0">
                <a:solidFill>
                  <a:prstClr val="white"/>
                </a:solidFill>
                <a:latin typeface="Calibri" panose="020F0502020204030204"/>
              </a:rPr>
              <a:t>11</a:t>
            </a:r>
            <a:endParaRPr kumimoji="0" lang="en-GB"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extBox 28">
            <a:extLst>
              <a:ext uri="{FF2B5EF4-FFF2-40B4-BE49-F238E27FC236}">
                <a16:creationId xmlns:a16="http://schemas.microsoft.com/office/drawing/2014/main" id="{92AC1340-BD47-924F-2DA4-697D8AEAE86B}"/>
              </a:ext>
            </a:extLst>
          </p:cNvPr>
          <p:cNvSpPr txBox="1"/>
          <p:nvPr/>
        </p:nvSpPr>
        <p:spPr>
          <a:xfrm>
            <a:off x="506746" y="6364663"/>
            <a:ext cx="110602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dirty="0">
                <a:ln>
                  <a:noFill/>
                </a:ln>
                <a:solidFill>
                  <a:srgbClr val="595959"/>
                </a:solidFill>
                <a:effectLst/>
                <a:uLnTx/>
                <a:uFillTx/>
                <a:latin typeface="Lato Black" panose="020F0502020204030203" pitchFamily="34" charset="0"/>
                <a:ea typeface="Lato Black" panose="020F0502020204030203" pitchFamily="34" charset="0"/>
                <a:cs typeface="Lato Black" panose="020F0502020204030203" pitchFamily="34" charset="0"/>
              </a:rPr>
              <a:t>Bank </a:t>
            </a:r>
            <a:r>
              <a:rPr kumimoji="0" lang="en-GB" sz="900" b="1" i="0" u="none" strike="noStrike" kern="1200" cap="none" spc="0" normalizeH="0" baseline="0" noProof="0" dirty="0">
                <a:ln>
                  <a:noFill/>
                </a:ln>
                <a:solidFill>
                  <a:srgbClr val="E9542C"/>
                </a:solidFill>
                <a:effectLst/>
                <a:uLnTx/>
                <a:uFillTx/>
                <a:latin typeface="Lato Black" panose="020F0502020204030203" pitchFamily="34" charset="0"/>
                <a:ea typeface="Lato Black" panose="020F0502020204030203" pitchFamily="34" charset="0"/>
                <a:cs typeface="Lato Black" panose="020F0502020204030203" pitchFamily="34" charset="0"/>
              </a:rPr>
              <a:t>Marketing</a:t>
            </a:r>
            <a:r>
              <a:rPr kumimoji="0" lang="en-GB" sz="900" b="1" i="0" u="none" strike="noStrike" kern="1200" cap="none" spc="0" normalizeH="0" baseline="0" noProof="0" dirty="0">
                <a:ln>
                  <a:noFill/>
                </a:ln>
                <a:solidFill>
                  <a:srgbClr val="F68A1F"/>
                </a:solidFill>
                <a:effectLst/>
                <a:uLnTx/>
                <a:uFillTx/>
                <a:latin typeface="Lato Black" panose="020F0502020204030203" pitchFamily="34" charset="0"/>
                <a:ea typeface="Lato Black" panose="020F0502020204030203" pitchFamily="34" charset="0"/>
                <a:cs typeface="Lato Black" panose="020F0502020204030203" pitchFamily="34" charset="0"/>
              </a:rPr>
              <a:t> </a:t>
            </a:r>
            <a:r>
              <a:rPr kumimoji="0" lang="en-GB" sz="900" b="1" i="0" u="none" strike="noStrike" kern="1200" cap="none" spc="0" normalizeH="0" baseline="0" noProof="0" dirty="0">
                <a:ln>
                  <a:noFill/>
                </a:ln>
                <a:solidFill>
                  <a:prstClr val="black">
                    <a:lumMod val="65000"/>
                    <a:lumOff val="35000"/>
                  </a:prstClr>
                </a:solidFill>
                <a:effectLst/>
                <a:uLnTx/>
                <a:uFillTx/>
                <a:latin typeface="Lato Black" panose="020F0502020204030203" pitchFamily="34" charset="0"/>
                <a:ea typeface="Lato Black" panose="020F0502020204030203" pitchFamily="34" charset="0"/>
                <a:cs typeface="Lato Black" panose="020F0502020204030203" pitchFamily="34" charset="0"/>
              </a:rPr>
              <a:t>									</a:t>
            </a:r>
            <a:r>
              <a:rPr kumimoji="0" lang="en-GB" sz="900" b="1" i="0" u="none" strike="noStrike" kern="1200" cap="none" spc="0" normalizeH="0" baseline="0" noProof="0" dirty="0">
                <a:ln>
                  <a:noFill/>
                </a:ln>
                <a:solidFill>
                  <a:srgbClr val="E84C22"/>
                </a:solidFill>
                <a:effectLst/>
                <a:uLnTx/>
                <a:uFillTx/>
                <a:latin typeface="Lato Black" panose="020F0502020204030203" pitchFamily="34" charset="0"/>
                <a:ea typeface="Lato Black" panose="020F0502020204030203" pitchFamily="34" charset="0"/>
                <a:cs typeface="Lato Black" panose="020F0502020204030203" pitchFamily="34" charset="0"/>
              </a:rPr>
              <a:t>  	          </a:t>
            </a:r>
            <a:r>
              <a:rPr kumimoji="0" lang="en-GB" sz="900" b="1" i="0" u="none" strike="noStrike" kern="1200" cap="none" spc="0" normalizeH="0" baseline="0" noProof="0" dirty="0" err="1">
                <a:ln>
                  <a:noFill/>
                </a:ln>
                <a:solidFill>
                  <a:srgbClr val="E84C22"/>
                </a:solidFill>
                <a:effectLst/>
                <a:uLnTx/>
                <a:uFillTx/>
                <a:latin typeface="Lato Black" panose="020F0502020204030203" pitchFamily="34" charset="0"/>
                <a:ea typeface="Lato Black" panose="020F0502020204030203" pitchFamily="34" charset="0"/>
                <a:cs typeface="Lato Black" panose="020F0502020204030203" pitchFamily="34" charset="0"/>
              </a:rPr>
              <a:t>ITAcademy</a:t>
            </a:r>
            <a:r>
              <a:rPr kumimoji="0" lang="en-GB" sz="900" b="1" i="0" u="none" strike="noStrike" kern="1200" cap="none" spc="0" normalizeH="0" baseline="0" noProof="0" dirty="0">
                <a:ln>
                  <a:noFill/>
                </a:ln>
                <a:solidFill>
                  <a:prstClr val="black">
                    <a:lumMod val="65000"/>
                    <a:lumOff val="35000"/>
                  </a:prstClr>
                </a:solidFill>
                <a:effectLst/>
                <a:uLnTx/>
                <a:uFillTx/>
                <a:latin typeface="Lato Black" panose="020F0502020204030203" pitchFamily="34" charset="0"/>
                <a:ea typeface="Lato Black" panose="020F0502020204030203" pitchFamily="34" charset="0"/>
                <a:cs typeface="Lato Black" panose="020F0502020204030203" pitchFamily="34" charset="0"/>
              </a:rPr>
              <a:t>						</a:t>
            </a:r>
            <a:endParaRPr kumimoji="0" lang="en-GB" sz="900" b="1" i="0" u="none" strike="noStrike" kern="1200" cap="none" spc="0" normalizeH="0" baseline="0" noProof="0" dirty="0">
              <a:ln>
                <a:noFill/>
              </a:ln>
              <a:solidFill>
                <a:srgbClr val="009999"/>
              </a:solidFill>
              <a:effectLst/>
              <a:uLnTx/>
              <a:uFillTx/>
              <a:latin typeface="Lato Black" panose="020F0502020204030203" pitchFamily="34" charset="0"/>
              <a:ea typeface="Lato Black" panose="020F0502020204030203" pitchFamily="34" charset="0"/>
              <a:cs typeface="Lato Black" panose="020F0502020204030203"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3" name="TextBox 7"/>
          <p:cNvSpPr/>
          <p:nvPr/>
        </p:nvSpPr>
        <p:spPr>
          <a:xfrm>
            <a:off x="506880" y="601920"/>
            <a:ext cx="11181960" cy="578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GB" sz="3200" b="1" strike="noStrike" spc="-1" dirty="0">
                <a:solidFill>
                  <a:srgbClr val="595959"/>
                </a:solidFill>
                <a:latin typeface="Lato Black"/>
                <a:ea typeface="Tahoma"/>
              </a:rPr>
              <a:t>MESES LLAMADAS</a:t>
            </a:r>
            <a:r>
              <a:rPr lang="en-GB" sz="3200" b="1" strike="noStrike" spc="-1" dirty="0">
                <a:solidFill>
                  <a:srgbClr val="E9542C"/>
                </a:solidFill>
                <a:latin typeface="Lato Black"/>
                <a:ea typeface="Tahoma"/>
              </a:rPr>
              <a:t> VS CONVERSIÓN</a:t>
            </a:r>
            <a:endParaRPr lang="es-ES" sz="3200" b="0" strike="noStrike" spc="-1" dirty="0">
              <a:solidFill>
                <a:srgbClr val="000000"/>
              </a:solidFill>
              <a:latin typeface="Arial"/>
            </a:endParaRPr>
          </a:p>
        </p:txBody>
      </p:sp>
      <p:cxnSp>
        <p:nvCxnSpPr>
          <p:cNvPr id="44" name="Straight Connector 10"/>
          <p:cNvCxnSpPr/>
          <p:nvPr/>
        </p:nvCxnSpPr>
        <p:spPr>
          <a:xfrm>
            <a:off x="633240" y="551160"/>
            <a:ext cx="1080720" cy="720"/>
          </a:xfrm>
          <a:prstGeom prst="straightConnector1">
            <a:avLst/>
          </a:prstGeom>
          <a:ln w="57150" cap="rnd">
            <a:solidFill>
              <a:srgbClr val="E84C22"/>
            </a:solidFill>
            <a:round/>
          </a:ln>
        </p:spPr>
      </p:cxnSp>
      <p:cxnSp>
        <p:nvCxnSpPr>
          <p:cNvPr id="46" name="Straight Connector 11"/>
          <p:cNvCxnSpPr/>
          <p:nvPr/>
        </p:nvCxnSpPr>
        <p:spPr>
          <a:xfrm flipH="1">
            <a:off x="5981760" y="6472080"/>
            <a:ext cx="3759120" cy="720"/>
          </a:xfrm>
          <a:prstGeom prst="straightConnector1">
            <a:avLst/>
          </a:prstGeom>
          <a:ln w="0">
            <a:solidFill>
              <a:srgbClr val="E84C22"/>
            </a:solidFill>
          </a:ln>
        </p:spPr>
      </p:cxnSp>
      <p:cxnSp>
        <p:nvCxnSpPr>
          <p:cNvPr id="47" name="Straight Connector 12"/>
          <p:cNvCxnSpPr/>
          <p:nvPr/>
        </p:nvCxnSpPr>
        <p:spPr>
          <a:xfrm flipH="1">
            <a:off x="1575720" y="6472080"/>
            <a:ext cx="3758040" cy="720"/>
          </a:xfrm>
          <a:prstGeom prst="straightConnector1">
            <a:avLst/>
          </a:prstGeom>
          <a:ln w="0">
            <a:solidFill>
              <a:srgbClr val="E84C22"/>
            </a:solidFill>
          </a:ln>
        </p:spPr>
      </p:cxnSp>
      <p:sp>
        <p:nvSpPr>
          <p:cNvPr id="49" name="Rectangle: Rounded Corners 7"/>
          <p:cNvSpPr/>
          <p:nvPr/>
        </p:nvSpPr>
        <p:spPr>
          <a:xfrm>
            <a:off x="538200" y="1807920"/>
            <a:ext cx="3576600" cy="1248840"/>
          </a:xfrm>
          <a:prstGeom prst="roundRect">
            <a:avLst>
              <a:gd name="adj" fmla="val 16667"/>
            </a:avLst>
          </a:prstGeom>
          <a:solidFill>
            <a:schemeClr val="bg2"/>
          </a:solidFill>
          <a:ln>
            <a:noFill/>
          </a:ln>
          <a:effectLst>
            <a:outerShdw blurRad="635040" dist="114480" dir="540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r>
              <a:rPr lang="es-ES" sz="1200" b="0" strike="noStrike" spc="-1" dirty="0">
                <a:solidFill>
                  <a:srgbClr val="000000"/>
                </a:solidFill>
                <a:latin typeface="Calibri"/>
              </a:rPr>
              <a:t>Se encuentra un periodo de ‘No Conversión” desde </a:t>
            </a:r>
            <a:r>
              <a:rPr lang="es-ES" sz="1200" b="0" strike="noStrike" spc="-1" dirty="0">
                <a:solidFill>
                  <a:schemeClr val="accent4"/>
                </a:solidFill>
                <a:latin typeface="Calibri"/>
              </a:rPr>
              <a:t>el mes de mayo hasta agosto</a:t>
            </a:r>
            <a:r>
              <a:rPr lang="es-ES" sz="1200" b="0" strike="noStrike" spc="-1" dirty="0">
                <a:solidFill>
                  <a:srgbClr val="000000"/>
                </a:solidFill>
                <a:latin typeface="Calibri"/>
              </a:rPr>
              <a:t>. Esto puede denotar una estacionalidad de la “Conversión” respecto a las llamadas que terminan en la contratación del deposito </a:t>
            </a:r>
            <a:endParaRPr lang="es-ES" sz="1200" b="0" strike="noStrike" spc="-1" dirty="0">
              <a:solidFill>
                <a:srgbClr val="000000"/>
              </a:solidFill>
              <a:latin typeface="Arial"/>
            </a:endParaRPr>
          </a:p>
          <a:p>
            <a:pPr algn="ctr" defTabSz="914400">
              <a:lnSpc>
                <a:spcPct val="100000"/>
              </a:lnSpc>
            </a:pPr>
            <a:endParaRPr lang="es-ES" sz="1200" b="0" strike="noStrike" spc="-1" dirty="0">
              <a:solidFill>
                <a:srgbClr val="000000"/>
              </a:solidFill>
              <a:latin typeface="Arial"/>
            </a:endParaRPr>
          </a:p>
        </p:txBody>
      </p:sp>
      <p:sp>
        <p:nvSpPr>
          <p:cNvPr id="51" name="Rectangle: Rounded Corners 8"/>
          <p:cNvSpPr/>
          <p:nvPr/>
        </p:nvSpPr>
        <p:spPr>
          <a:xfrm>
            <a:off x="596160" y="3675600"/>
            <a:ext cx="3290040" cy="1560600"/>
          </a:xfrm>
          <a:prstGeom prst="roundRect">
            <a:avLst>
              <a:gd name="adj" fmla="val 16667"/>
            </a:avLst>
          </a:prstGeom>
          <a:solidFill>
            <a:schemeClr val="bg2"/>
          </a:solidFill>
          <a:ln>
            <a:noFill/>
          </a:ln>
          <a:effectLst>
            <a:outerShdw blurRad="635040" dist="114480" dir="540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s-ES" sz="1200" b="1" strike="noStrike" spc="-1" dirty="0">
                <a:solidFill>
                  <a:schemeClr val="dk1"/>
                </a:solidFill>
                <a:latin typeface="Calibri"/>
              </a:rPr>
              <a:t>Propuesta</a:t>
            </a:r>
            <a:endParaRPr lang="es-ES" sz="1200" b="0" strike="noStrike" spc="-1" dirty="0">
              <a:solidFill>
                <a:srgbClr val="000000"/>
              </a:solidFill>
              <a:latin typeface="Arial"/>
            </a:endParaRPr>
          </a:p>
          <a:p>
            <a:pPr algn="ctr" defTabSz="914400">
              <a:lnSpc>
                <a:spcPct val="100000"/>
              </a:lnSpc>
            </a:pPr>
            <a:r>
              <a:rPr lang="es-ES" sz="1200" b="0" strike="noStrike" spc="-1" dirty="0">
                <a:solidFill>
                  <a:schemeClr val="dk1"/>
                </a:solidFill>
                <a:latin typeface="Calibri"/>
              </a:rPr>
              <a:t>Concentrar llamadas en los meses que el </a:t>
            </a:r>
            <a:r>
              <a:rPr lang="es-ES" sz="1200" b="0" strike="noStrike" spc="-1" dirty="0">
                <a:solidFill>
                  <a:srgbClr val="F68A1F"/>
                </a:solidFill>
                <a:latin typeface="Calibri"/>
              </a:rPr>
              <a:t>porcentaje de Si es superior</a:t>
            </a:r>
            <a:r>
              <a:rPr lang="es-ES" sz="1200" b="0" strike="noStrike" spc="-1" dirty="0">
                <a:solidFill>
                  <a:schemeClr val="dk1"/>
                </a:solidFill>
                <a:latin typeface="Calibri"/>
              </a:rPr>
              <a:t>: </a:t>
            </a:r>
            <a:endParaRPr lang="es-ES" sz="1200" b="0" strike="noStrike" spc="-1" dirty="0">
              <a:solidFill>
                <a:srgbClr val="000000"/>
              </a:solidFill>
              <a:latin typeface="Arial"/>
            </a:endParaRPr>
          </a:p>
          <a:p>
            <a:pPr algn="ctr" defTabSz="914400">
              <a:lnSpc>
                <a:spcPct val="100000"/>
              </a:lnSpc>
            </a:pPr>
            <a:r>
              <a:rPr lang="es-ES" sz="1200" b="0" strike="noStrike" spc="-1" dirty="0">
                <a:solidFill>
                  <a:schemeClr val="dk1"/>
                </a:solidFill>
                <a:latin typeface="Calibri"/>
              </a:rPr>
              <a:t>Entre los meses  de septiembre hasta abril</a:t>
            </a:r>
            <a:endParaRPr lang="es-ES" sz="1200" b="0" strike="noStrike" spc="-1" dirty="0">
              <a:solidFill>
                <a:srgbClr val="000000"/>
              </a:solidFill>
              <a:latin typeface="Arial"/>
            </a:endParaRPr>
          </a:p>
          <a:p>
            <a:pPr algn="ctr" defTabSz="914400">
              <a:lnSpc>
                <a:spcPct val="100000"/>
              </a:lnSpc>
            </a:pPr>
            <a:endParaRPr lang="es-ES" sz="1200" b="0" strike="noStrike" spc="-1" dirty="0">
              <a:solidFill>
                <a:srgbClr val="000000"/>
              </a:solidFill>
              <a:latin typeface="Arial"/>
            </a:endParaRPr>
          </a:p>
        </p:txBody>
      </p:sp>
      <p:pic>
        <p:nvPicPr>
          <p:cNvPr id="3" name="Imagen 2">
            <a:extLst>
              <a:ext uri="{FF2B5EF4-FFF2-40B4-BE49-F238E27FC236}">
                <a16:creationId xmlns:a16="http://schemas.microsoft.com/office/drawing/2014/main" id="{9563B1D2-9E0F-4997-A96E-99F6FFA75E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4902" y="1471339"/>
            <a:ext cx="6649378" cy="3915321"/>
          </a:xfrm>
          <a:prstGeom prst="rect">
            <a:avLst/>
          </a:prstGeom>
        </p:spPr>
      </p:pic>
      <p:sp>
        <p:nvSpPr>
          <p:cNvPr id="2" name="Slide Number Placeholder 5">
            <a:extLst>
              <a:ext uri="{FF2B5EF4-FFF2-40B4-BE49-F238E27FC236}">
                <a16:creationId xmlns:a16="http://schemas.microsoft.com/office/drawing/2014/main" id="{423C8564-C131-0324-07C6-6DC081593205}"/>
              </a:ext>
            </a:extLst>
          </p:cNvPr>
          <p:cNvSpPr txBox="1">
            <a:spLocks/>
          </p:cNvSpPr>
          <p:nvPr/>
        </p:nvSpPr>
        <p:spPr>
          <a:xfrm>
            <a:off x="5427652" y="6366693"/>
            <a:ext cx="492384" cy="213941"/>
          </a:xfrm>
          <a:prstGeom prst="ellipse">
            <a:avLst/>
          </a:prstGeom>
          <a:solidFill>
            <a:schemeClr val="accent1"/>
          </a:solidFill>
        </p:spPr>
        <p:txBody>
          <a:bodyPr vert="horz" lIns="91440" tIns="45720" rIns="91440" bIns="45720" rtlCol="0" anchor="ctr"/>
          <a:lstStyle>
            <a:defPPr>
              <a:defRPr lang="en-US"/>
            </a:defPPr>
            <a:lvl1pPr marL="0" algn="ctr" defTabSz="914400" rtl="0" eaLnBrk="1" latinLnBrk="0" hangingPunct="1">
              <a:defRPr sz="11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r>
              <a:rPr lang="en-GB" dirty="0">
                <a:solidFill>
                  <a:prstClr val="white"/>
                </a:solidFill>
                <a:latin typeface="Calibri" panose="020F0502020204030204"/>
              </a:rPr>
              <a:t>12</a:t>
            </a:r>
            <a:endParaRPr kumimoji="0" lang="en-GB"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extBox 28">
            <a:extLst>
              <a:ext uri="{FF2B5EF4-FFF2-40B4-BE49-F238E27FC236}">
                <a16:creationId xmlns:a16="http://schemas.microsoft.com/office/drawing/2014/main" id="{DEAADE11-7BB5-FCC4-F459-51A2F9E48616}"/>
              </a:ext>
            </a:extLst>
          </p:cNvPr>
          <p:cNvSpPr txBox="1"/>
          <p:nvPr/>
        </p:nvSpPr>
        <p:spPr>
          <a:xfrm>
            <a:off x="506746" y="6364663"/>
            <a:ext cx="110602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dirty="0">
                <a:ln>
                  <a:noFill/>
                </a:ln>
                <a:solidFill>
                  <a:srgbClr val="595959"/>
                </a:solidFill>
                <a:effectLst/>
                <a:uLnTx/>
                <a:uFillTx/>
                <a:latin typeface="Lato Black" panose="020F0502020204030203" pitchFamily="34" charset="0"/>
                <a:ea typeface="Lato Black" panose="020F0502020204030203" pitchFamily="34" charset="0"/>
                <a:cs typeface="Lato Black" panose="020F0502020204030203" pitchFamily="34" charset="0"/>
              </a:rPr>
              <a:t>Bank </a:t>
            </a:r>
            <a:r>
              <a:rPr kumimoji="0" lang="en-GB" sz="900" b="1" i="0" u="none" strike="noStrike" kern="1200" cap="none" spc="0" normalizeH="0" baseline="0" noProof="0" dirty="0">
                <a:ln>
                  <a:noFill/>
                </a:ln>
                <a:solidFill>
                  <a:srgbClr val="E9542C"/>
                </a:solidFill>
                <a:effectLst/>
                <a:uLnTx/>
                <a:uFillTx/>
                <a:latin typeface="Lato Black" panose="020F0502020204030203" pitchFamily="34" charset="0"/>
                <a:ea typeface="Lato Black" panose="020F0502020204030203" pitchFamily="34" charset="0"/>
                <a:cs typeface="Lato Black" panose="020F0502020204030203" pitchFamily="34" charset="0"/>
              </a:rPr>
              <a:t>Marketing</a:t>
            </a:r>
            <a:r>
              <a:rPr kumimoji="0" lang="en-GB" sz="900" b="1" i="0" u="none" strike="noStrike" kern="1200" cap="none" spc="0" normalizeH="0" baseline="0" noProof="0" dirty="0">
                <a:ln>
                  <a:noFill/>
                </a:ln>
                <a:solidFill>
                  <a:srgbClr val="F68A1F"/>
                </a:solidFill>
                <a:effectLst/>
                <a:uLnTx/>
                <a:uFillTx/>
                <a:latin typeface="Lato Black" panose="020F0502020204030203" pitchFamily="34" charset="0"/>
                <a:ea typeface="Lato Black" panose="020F0502020204030203" pitchFamily="34" charset="0"/>
                <a:cs typeface="Lato Black" panose="020F0502020204030203" pitchFamily="34" charset="0"/>
              </a:rPr>
              <a:t> </a:t>
            </a:r>
            <a:r>
              <a:rPr kumimoji="0" lang="en-GB" sz="900" b="1" i="0" u="none" strike="noStrike" kern="1200" cap="none" spc="0" normalizeH="0" baseline="0" noProof="0" dirty="0">
                <a:ln>
                  <a:noFill/>
                </a:ln>
                <a:solidFill>
                  <a:prstClr val="black">
                    <a:lumMod val="65000"/>
                    <a:lumOff val="35000"/>
                  </a:prstClr>
                </a:solidFill>
                <a:effectLst/>
                <a:uLnTx/>
                <a:uFillTx/>
                <a:latin typeface="Lato Black" panose="020F0502020204030203" pitchFamily="34" charset="0"/>
                <a:ea typeface="Lato Black" panose="020F0502020204030203" pitchFamily="34" charset="0"/>
                <a:cs typeface="Lato Black" panose="020F0502020204030203" pitchFamily="34" charset="0"/>
              </a:rPr>
              <a:t>									</a:t>
            </a:r>
            <a:r>
              <a:rPr kumimoji="0" lang="en-GB" sz="900" b="1" i="0" u="none" strike="noStrike" kern="1200" cap="none" spc="0" normalizeH="0" baseline="0" noProof="0" dirty="0">
                <a:ln>
                  <a:noFill/>
                </a:ln>
                <a:solidFill>
                  <a:srgbClr val="E84C22"/>
                </a:solidFill>
                <a:effectLst/>
                <a:uLnTx/>
                <a:uFillTx/>
                <a:latin typeface="Lato Black" panose="020F0502020204030203" pitchFamily="34" charset="0"/>
                <a:ea typeface="Lato Black" panose="020F0502020204030203" pitchFamily="34" charset="0"/>
                <a:cs typeface="Lato Black" panose="020F0502020204030203" pitchFamily="34" charset="0"/>
              </a:rPr>
              <a:t>  	          </a:t>
            </a:r>
            <a:r>
              <a:rPr kumimoji="0" lang="en-GB" sz="900" b="1" i="0" u="none" strike="noStrike" kern="1200" cap="none" spc="0" normalizeH="0" baseline="0" noProof="0" dirty="0" err="1">
                <a:ln>
                  <a:noFill/>
                </a:ln>
                <a:solidFill>
                  <a:srgbClr val="E84C22"/>
                </a:solidFill>
                <a:effectLst/>
                <a:uLnTx/>
                <a:uFillTx/>
                <a:latin typeface="Lato Black" panose="020F0502020204030203" pitchFamily="34" charset="0"/>
                <a:ea typeface="Lato Black" panose="020F0502020204030203" pitchFamily="34" charset="0"/>
                <a:cs typeface="Lato Black" panose="020F0502020204030203" pitchFamily="34" charset="0"/>
              </a:rPr>
              <a:t>ITAcademy</a:t>
            </a:r>
            <a:r>
              <a:rPr kumimoji="0" lang="en-GB" sz="900" b="1" i="0" u="none" strike="noStrike" kern="1200" cap="none" spc="0" normalizeH="0" baseline="0" noProof="0" dirty="0">
                <a:ln>
                  <a:noFill/>
                </a:ln>
                <a:solidFill>
                  <a:prstClr val="black">
                    <a:lumMod val="65000"/>
                    <a:lumOff val="35000"/>
                  </a:prstClr>
                </a:solidFill>
                <a:effectLst/>
                <a:uLnTx/>
                <a:uFillTx/>
                <a:latin typeface="Lato Black" panose="020F0502020204030203" pitchFamily="34" charset="0"/>
                <a:ea typeface="Lato Black" panose="020F0502020204030203" pitchFamily="34" charset="0"/>
                <a:cs typeface="Lato Black" panose="020F0502020204030203" pitchFamily="34" charset="0"/>
              </a:rPr>
              <a:t>						</a:t>
            </a:r>
            <a:endParaRPr kumimoji="0" lang="en-GB" sz="900" b="1" i="0" u="none" strike="noStrike" kern="1200" cap="none" spc="0" normalizeH="0" baseline="0" noProof="0" dirty="0">
              <a:ln>
                <a:noFill/>
              </a:ln>
              <a:solidFill>
                <a:srgbClr val="009999"/>
              </a:solidFill>
              <a:effectLst/>
              <a:uLnTx/>
              <a:uFillTx/>
              <a:latin typeface="Lato Black" panose="020F0502020204030203" pitchFamily="34" charset="0"/>
              <a:ea typeface="Lato Black" panose="020F0502020204030203" pitchFamily="34" charset="0"/>
              <a:cs typeface="Lato Black" panose="020F0502020204030203"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2" name="TextBox 3"/>
          <p:cNvSpPr/>
          <p:nvPr/>
        </p:nvSpPr>
        <p:spPr>
          <a:xfrm>
            <a:off x="506880" y="601920"/>
            <a:ext cx="11181960" cy="58332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GB" sz="3200" b="1" strike="noStrike" spc="-1" dirty="0">
                <a:solidFill>
                  <a:srgbClr val="595959"/>
                </a:solidFill>
                <a:latin typeface="Lato Black"/>
                <a:ea typeface="Tahoma"/>
              </a:rPr>
              <a:t>TIEMPO LLAMADA  DESDE </a:t>
            </a:r>
            <a:r>
              <a:rPr lang="en-GB" sz="3200" b="1" spc="-1" dirty="0">
                <a:solidFill>
                  <a:srgbClr val="E9542C"/>
                </a:solidFill>
                <a:latin typeface="Lato Black"/>
                <a:ea typeface="Tahoma"/>
              </a:rPr>
              <a:t>Ú</a:t>
            </a:r>
            <a:r>
              <a:rPr lang="en-GB" sz="3200" b="1" strike="noStrike" spc="-1" dirty="0">
                <a:solidFill>
                  <a:srgbClr val="E9542C"/>
                </a:solidFill>
                <a:latin typeface="Lato Black"/>
                <a:ea typeface="Tahoma"/>
              </a:rPr>
              <a:t>LTIMA CAMPAÑA</a:t>
            </a:r>
            <a:endParaRPr lang="es-ES" sz="3200" b="0" strike="noStrike" spc="-1" dirty="0">
              <a:solidFill>
                <a:srgbClr val="000000"/>
              </a:solidFill>
              <a:latin typeface="Arial"/>
            </a:endParaRPr>
          </a:p>
        </p:txBody>
      </p:sp>
      <p:cxnSp>
        <p:nvCxnSpPr>
          <p:cNvPr id="53" name="Straight Connector 4"/>
          <p:cNvCxnSpPr/>
          <p:nvPr/>
        </p:nvCxnSpPr>
        <p:spPr>
          <a:xfrm>
            <a:off x="633240" y="551160"/>
            <a:ext cx="1080720" cy="720"/>
          </a:xfrm>
          <a:prstGeom prst="straightConnector1">
            <a:avLst/>
          </a:prstGeom>
          <a:ln w="57150" cap="rnd">
            <a:solidFill>
              <a:srgbClr val="E84C22"/>
            </a:solidFill>
            <a:round/>
          </a:ln>
        </p:spPr>
      </p:cxnSp>
      <p:cxnSp>
        <p:nvCxnSpPr>
          <p:cNvPr id="55" name="Straight Connector 5"/>
          <p:cNvCxnSpPr/>
          <p:nvPr/>
        </p:nvCxnSpPr>
        <p:spPr>
          <a:xfrm flipH="1">
            <a:off x="5981760" y="6472080"/>
            <a:ext cx="3759120" cy="720"/>
          </a:xfrm>
          <a:prstGeom prst="straightConnector1">
            <a:avLst/>
          </a:prstGeom>
          <a:ln w="0">
            <a:solidFill>
              <a:srgbClr val="E84C22"/>
            </a:solidFill>
          </a:ln>
        </p:spPr>
      </p:cxnSp>
      <p:cxnSp>
        <p:nvCxnSpPr>
          <p:cNvPr id="56" name="Straight Connector 6"/>
          <p:cNvCxnSpPr/>
          <p:nvPr/>
        </p:nvCxnSpPr>
        <p:spPr>
          <a:xfrm flipH="1">
            <a:off x="1575720" y="6472080"/>
            <a:ext cx="3758040" cy="720"/>
          </a:xfrm>
          <a:prstGeom prst="straightConnector1">
            <a:avLst/>
          </a:prstGeom>
          <a:ln w="0">
            <a:solidFill>
              <a:srgbClr val="E84C22"/>
            </a:solidFill>
          </a:ln>
        </p:spPr>
      </p:cxnSp>
      <p:sp>
        <p:nvSpPr>
          <p:cNvPr id="58" name="Rectangle: Rounded Corners 3"/>
          <p:cNvSpPr/>
          <p:nvPr/>
        </p:nvSpPr>
        <p:spPr>
          <a:xfrm>
            <a:off x="1095480" y="4424760"/>
            <a:ext cx="3290040" cy="1560600"/>
          </a:xfrm>
          <a:prstGeom prst="roundRect">
            <a:avLst>
              <a:gd name="adj" fmla="val 16667"/>
            </a:avLst>
          </a:prstGeom>
          <a:solidFill>
            <a:schemeClr val="bg2"/>
          </a:solidFill>
          <a:ln>
            <a:noFill/>
          </a:ln>
          <a:effectLst>
            <a:outerShdw blurRad="635040" dist="114480" dir="540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s-ES" sz="1200" b="1" strike="noStrike" spc="-1">
                <a:solidFill>
                  <a:schemeClr val="dk1"/>
                </a:solidFill>
                <a:latin typeface="Calibri"/>
              </a:rPr>
              <a:t>Propuesta</a:t>
            </a:r>
            <a:endParaRPr lang="es-ES" sz="1200" b="0" strike="noStrike" spc="-1">
              <a:solidFill>
                <a:srgbClr val="000000"/>
              </a:solidFill>
              <a:latin typeface="Arial"/>
            </a:endParaRPr>
          </a:p>
          <a:p>
            <a:pPr algn="ctr" defTabSz="914400">
              <a:lnSpc>
                <a:spcPct val="100000"/>
              </a:lnSpc>
            </a:pPr>
            <a:r>
              <a:rPr lang="es-ES" sz="1200" b="0" strike="noStrike" spc="-1">
                <a:solidFill>
                  <a:schemeClr val="dk1"/>
                </a:solidFill>
                <a:latin typeface="Calibri"/>
              </a:rPr>
              <a:t>Concentrar llamadas en los meses que el </a:t>
            </a:r>
            <a:r>
              <a:rPr lang="es-ES" sz="1200" b="0" strike="noStrike" spc="-1">
                <a:solidFill>
                  <a:srgbClr val="F68A1F"/>
                </a:solidFill>
                <a:latin typeface="Calibri"/>
              </a:rPr>
              <a:t>porcentaje de Si es superior</a:t>
            </a:r>
            <a:r>
              <a:rPr lang="es-ES" sz="1200" b="0" strike="noStrike" spc="-1">
                <a:solidFill>
                  <a:schemeClr val="dk1"/>
                </a:solidFill>
                <a:latin typeface="Calibri"/>
              </a:rPr>
              <a:t>: </a:t>
            </a:r>
            <a:endParaRPr lang="es-ES" sz="1200" b="0" strike="noStrike" spc="-1">
              <a:solidFill>
                <a:srgbClr val="000000"/>
              </a:solidFill>
              <a:latin typeface="Arial"/>
            </a:endParaRPr>
          </a:p>
          <a:p>
            <a:pPr algn="ctr" defTabSz="914400">
              <a:lnSpc>
                <a:spcPct val="100000"/>
              </a:lnSpc>
            </a:pPr>
            <a:endParaRPr lang="es-ES" sz="1200" b="0" strike="noStrike" spc="-1">
              <a:solidFill>
                <a:srgbClr val="000000"/>
              </a:solidFill>
              <a:latin typeface="Arial"/>
            </a:endParaRPr>
          </a:p>
          <a:p>
            <a:pPr algn="ctr" defTabSz="914400">
              <a:lnSpc>
                <a:spcPct val="100000"/>
              </a:lnSpc>
            </a:pPr>
            <a:r>
              <a:rPr lang="es-ES" sz="1200" b="0" strike="noStrike" spc="-1">
                <a:solidFill>
                  <a:schemeClr val="dk1"/>
                </a:solidFill>
                <a:latin typeface="Calibri"/>
              </a:rPr>
              <a:t>Desde</a:t>
            </a:r>
            <a:r>
              <a:rPr lang="es-ES" sz="1200" b="0" strike="noStrike" spc="-1">
                <a:solidFill>
                  <a:srgbClr val="F68A1F"/>
                </a:solidFill>
                <a:latin typeface="Calibri"/>
              </a:rPr>
              <a:t> el mes 2 al mes 8  </a:t>
            </a:r>
            <a:endParaRPr lang="es-ES" sz="1200" b="0" strike="noStrike" spc="-1">
              <a:solidFill>
                <a:srgbClr val="000000"/>
              </a:solidFill>
              <a:latin typeface="Arial"/>
            </a:endParaRPr>
          </a:p>
          <a:p>
            <a:pPr algn="ctr" defTabSz="914400">
              <a:lnSpc>
                <a:spcPct val="100000"/>
              </a:lnSpc>
            </a:pPr>
            <a:r>
              <a:rPr lang="es-ES" sz="1200" b="0" strike="noStrike" spc="-1">
                <a:solidFill>
                  <a:schemeClr val="dk1"/>
                </a:solidFill>
                <a:latin typeface="Calibri"/>
              </a:rPr>
              <a:t>a partir</a:t>
            </a:r>
            <a:r>
              <a:rPr lang="es-ES" sz="1200" b="0" strike="noStrike" spc="-1">
                <a:solidFill>
                  <a:srgbClr val="F68A1F"/>
                </a:solidFill>
                <a:latin typeface="Calibri"/>
              </a:rPr>
              <a:t> de 15 meses</a:t>
            </a:r>
            <a:endParaRPr lang="es-ES" sz="1200" b="0" strike="noStrike" spc="-1">
              <a:solidFill>
                <a:srgbClr val="000000"/>
              </a:solidFill>
              <a:latin typeface="Arial"/>
            </a:endParaRPr>
          </a:p>
          <a:p>
            <a:pPr algn="ctr" defTabSz="914400">
              <a:lnSpc>
                <a:spcPct val="100000"/>
              </a:lnSpc>
            </a:pPr>
            <a:endParaRPr lang="es-ES" sz="1200" b="0" strike="noStrike" spc="-1">
              <a:solidFill>
                <a:srgbClr val="000000"/>
              </a:solidFill>
              <a:latin typeface="Arial"/>
            </a:endParaRPr>
          </a:p>
          <a:p>
            <a:pPr algn="ctr" defTabSz="914400">
              <a:lnSpc>
                <a:spcPct val="100000"/>
              </a:lnSpc>
            </a:pPr>
            <a:endParaRPr lang="es-ES" sz="1200" b="0" strike="noStrike" spc="-1">
              <a:solidFill>
                <a:srgbClr val="000000"/>
              </a:solidFill>
              <a:latin typeface="Arial"/>
            </a:endParaRPr>
          </a:p>
        </p:txBody>
      </p:sp>
      <p:sp>
        <p:nvSpPr>
          <p:cNvPr id="59" name="Rectangle: Rounded Corners 4"/>
          <p:cNvSpPr/>
          <p:nvPr/>
        </p:nvSpPr>
        <p:spPr>
          <a:xfrm>
            <a:off x="6932520" y="1773360"/>
            <a:ext cx="3339000" cy="965880"/>
          </a:xfrm>
          <a:prstGeom prst="roundRect">
            <a:avLst>
              <a:gd name="adj" fmla="val 16667"/>
            </a:avLst>
          </a:prstGeom>
          <a:solidFill>
            <a:schemeClr val="bg2"/>
          </a:solidFill>
          <a:ln>
            <a:noFill/>
          </a:ln>
          <a:effectLst>
            <a:outerShdw blurRad="635040" dist="114480" dir="540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s-ES" sz="1200" b="0" strike="noStrike" spc="-1">
              <a:solidFill>
                <a:srgbClr val="000000"/>
              </a:solidFill>
              <a:latin typeface="Arial"/>
            </a:endParaRPr>
          </a:p>
          <a:p>
            <a:pPr algn="ctr" defTabSz="914400">
              <a:lnSpc>
                <a:spcPct val="100000"/>
              </a:lnSpc>
            </a:pPr>
            <a:r>
              <a:rPr lang="es-ES" sz="1200" b="0" strike="noStrike" spc="-1">
                <a:solidFill>
                  <a:schemeClr val="dk1"/>
                </a:solidFill>
                <a:latin typeface="Calibri"/>
              </a:rPr>
              <a:t>Actualmente se hace un mayor número de llamadas a los </a:t>
            </a:r>
            <a:r>
              <a:rPr lang="es-ES" sz="1200" b="0" strike="noStrike" spc="-1">
                <a:solidFill>
                  <a:srgbClr val="F68A1F"/>
                </a:solidFill>
                <a:latin typeface="Calibri"/>
              </a:rPr>
              <a:t>3 meses</a:t>
            </a:r>
            <a:r>
              <a:rPr lang="es-ES" sz="1200" b="0" strike="noStrike" spc="-1">
                <a:solidFill>
                  <a:schemeClr val="dk1"/>
                </a:solidFill>
                <a:latin typeface="Calibri"/>
              </a:rPr>
              <a:t>, </a:t>
            </a:r>
            <a:r>
              <a:rPr lang="es-ES" sz="1200" b="0" strike="noStrike" spc="-1">
                <a:solidFill>
                  <a:srgbClr val="F68A1F"/>
                </a:solidFill>
                <a:latin typeface="Calibri"/>
              </a:rPr>
              <a:t>6</a:t>
            </a:r>
            <a:r>
              <a:rPr lang="es-ES" sz="1200" b="0" strike="noStrike" spc="-1">
                <a:solidFill>
                  <a:schemeClr val="dk1"/>
                </a:solidFill>
                <a:latin typeface="Calibri"/>
              </a:rPr>
              <a:t> </a:t>
            </a:r>
            <a:r>
              <a:rPr lang="es-ES" sz="1200" b="0" strike="noStrike" spc="-1">
                <a:solidFill>
                  <a:srgbClr val="F68A1F"/>
                </a:solidFill>
                <a:latin typeface="Calibri"/>
              </a:rPr>
              <a:t>meses</a:t>
            </a:r>
            <a:r>
              <a:rPr lang="es-ES" sz="1200" b="0" strike="noStrike" spc="-1">
                <a:solidFill>
                  <a:schemeClr val="dk1"/>
                </a:solidFill>
                <a:latin typeface="Calibri"/>
              </a:rPr>
              <a:t>,  </a:t>
            </a:r>
            <a:r>
              <a:rPr lang="es-ES" sz="1200" b="0" strike="noStrike" spc="-1">
                <a:solidFill>
                  <a:srgbClr val="F68A1F"/>
                </a:solidFill>
                <a:latin typeface="Calibri"/>
              </a:rPr>
              <a:t>9</a:t>
            </a:r>
            <a:r>
              <a:rPr lang="es-ES" sz="1200" b="0" strike="noStrike" spc="-1">
                <a:solidFill>
                  <a:schemeClr val="dk1"/>
                </a:solidFill>
                <a:latin typeface="Calibri"/>
              </a:rPr>
              <a:t> </a:t>
            </a:r>
            <a:r>
              <a:rPr lang="es-ES" sz="1200" b="0" strike="noStrike" spc="-1">
                <a:solidFill>
                  <a:srgbClr val="F68A1F"/>
                </a:solidFill>
                <a:latin typeface="Calibri"/>
              </a:rPr>
              <a:t>meses</a:t>
            </a:r>
            <a:r>
              <a:rPr lang="es-ES" sz="1200" b="0" strike="noStrike" spc="-1">
                <a:solidFill>
                  <a:schemeClr val="dk1"/>
                </a:solidFill>
                <a:latin typeface="Calibri"/>
              </a:rPr>
              <a:t> </a:t>
            </a:r>
            <a:r>
              <a:rPr lang="es-ES" sz="1200" b="0" strike="noStrike" spc="-1">
                <a:solidFill>
                  <a:srgbClr val="F68A1F"/>
                </a:solidFill>
                <a:latin typeface="Calibri"/>
              </a:rPr>
              <a:t> y 12</a:t>
            </a:r>
            <a:r>
              <a:rPr lang="es-ES" sz="1200" b="0" strike="noStrike" spc="-1">
                <a:solidFill>
                  <a:schemeClr val="dk1"/>
                </a:solidFill>
                <a:latin typeface="Calibri"/>
              </a:rPr>
              <a:t> </a:t>
            </a:r>
            <a:r>
              <a:rPr lang="es-ES" sz="1200" b="0" strike="noStrike" spc="-1">
                <a:solidFill>
                  <a:srgbClr val="F68A1F"/>
                </a:solidFill>
                <a:latin typeface="Calibri"/>
              </a:rPr>
              <a:t>meses</a:t>
            </a:r>
            <a:r>
              <a:rPr lang="es-ES" sz="1200" b="0" strike="noStrike" spc="-1">
                <a:solidFill>
                  <a:schemeClr val="dk1"/>
                </a:solidFill>
                <a:latin typeface="Calibri"/>
              </a:rPr>
              <a:t> del último contacto</a:t>
            </a:r>
            <a:endParaRPr lang="es-ES" sz="1200" b="0" strike="noStrike" spc="-1">
              <a:solidFill>
                <a:srgbClr val="000000"/>
              </a:solidFill>
              <a:latin typeface="Arial"/>
            </a:endParaRPr>
          </a:p>
          <a:p>
            <a:pPr algn="ctr" defTabSz="914400">
              <a:lnSpc>
                <a:spcPct val="100000"/>
              </a:lnSpc>
            </a:pPr>
            <a:endParaRPr lang="es-ES" sz="1200" b="0" strike="noStrike" spc="-1">
              <a:solidFill>
                <a:srgbClr val="000000"/>
              </a:solidFill>
              <a:latin typeface="Arial"/>
            </a:endParaRPr>
          </a:p>
          <a:p>
            <a:pPr algn="ctr" defTabSz="914400">
              <a:lnSpc>
                <a:spcPct val="100000"/>
              </a:lnSpc>
            </a:pPr>
            <a:r>
              <a:rPr lang="es-ES" sz="1200" b="0" strike="noStrike" spc="-1">
                <a:solidFill>
                  <a:schemeClr val="dk1"/>
                </a:solidFill>
                <a:latin typeface="Calibri"/>
              </a:rPr>
              <a:t>I</a:t>
            </a:r>
            <a:endParaRPr lang="es-ES" sz="1200" b="0" strike="noStrike" spc="-1">
              <a:solidFill>
                <a:srgbClr val="000000"/>
              </a:solidFill>
              <a:latin typeface="Arial"/>
            </a:endParaRPr>
          </a:p>
        </p:txBody>
      </p:sp>
      <p:pic>
        <p:nvPicPr>
          <p:cNvPr id="60" name="Imagen 59"/>
          <p:cNvPicPr/>
          <p:nvPr/>
        </p:nvPicPr>
        <p:blipFill>
          <a:blip r:embed="rId2"/>
          <a:stretch/>
        </p:blipFill>
        <p:spPr>
          <a:xfrm>
            <a:off x="6028200" y="3530160"/>
            <a:ext cx="5813280" cy="2816280"/>
          </a:xfrm>
          <a:prstGeom prst="rect">
            <a:avLst/>
          </a:prstGeom>
          <a:ln w="0">
            <a:noFill/>
          </a:ln>
          <a:effectLst>
            <a:outerShdw blurRad="50760" dist="37674" dir="2700000" rotWithShape="0">
              <a:srgbClr val="000000">
                <a:alpha val="40000"/>
              </a:srgbClr>
            </a:outerShdw>
          </a:effectLst>
        </p:spPr>
      </p:pic>
      <p:pic>
        <p:nvPicPr>
          <p:cNvPr id="61" name="Imagen 60"/>
          <p:cNvPicPr/>
          <p:nvPr/>
        </p:nvPicPr>
        <p:blipFill>
          <a:blip r:embed="rId3"/>
          <a:stretch/>
        </p:blipFill>
        <p:spPr>
          <a:xfrm>
            <a:off x="695880" y="1293480"/>
            <a:ext cx="5090040" cy="2677320"/>
          </a:xfrm>
          <a:prstGeom prst="rect">
            <a:avLst/>
          </a:prstGeom>
          <a:ln w="0">
            <a:noFill/>
          </a:ln>
          <a:effectLst>
            <a:outerShdw blurRad="50760" dist="37674" dir="2700000" rotWithShape="0">
              <a:srgbClr val="000000">
                <a:alpha val="40000"/>
              </a:srgbClr>
            </a:outerShdw>
          </a:effectLst>
        </p:spPr>
      </p:pic>
      <p:sp>
        <p:nvSpPr>
          <p:cNvPr id="2" name="Slide Number Placeholder 5">
            <a:extLst>
              <a:ext uri="{FF2B5EF4-FFF2-40B4-BE49-F238E27FC236}">
                <a16:creationId xmlns:a16="http://schemas.microsoft.com/office/drawing/2014/main" id="{7FFE15DC-7C91-D62A-61F8-AF8CFA325E1B}"/>
              </a:ext>
            </a:extLst>
          </p:cNvPr>
          <p:cNvSpPr txBox="1">
            <a:spLocks/>
          </p:cNvSpPr>
          <p:nvPr/>
        </p:nvSpPr>
        <p:spPr>
          <a:xfrm>
            <a:off x="5427652" y="6366693"/>
            <a:ext cx="492384" cy="213941"/>
          </a:xfrm>
          <a:prstGeom prst="ellipse">
            <a:avLst/>
          </a:prstGeom>
          <a:solidFill>
            <a:schemeClr val="accent1"/>
          </a:solidFill>
        </p:spPr>
        <p:txBody>
          <a:bodyPr vert="horz" lIns="91440" tIns="45720" rIns="91440" bIns="45720" rtlCol="0" anchor="ctr"/>
          <a:lstStyle>
            <a:defPPr>
              <a:defRPr lang="en-US"/>
            </a:defPPr>
            <a:lvl1pPr marL="0" algn="ctr" defTabSz="914400" rtl="0" eaLnBrk="1" latinLnBrk="0" hangingPunct="1">
              <a:defRPr sz="11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r>
              <a:rPr lang="en-GB" dirty="0">
                <a:solidFill>
                  <a:prstClr val="white"/>
                </a:solidFill>
                <a:latin typeface="Calibri" panose="020F0502020204030204"/>
              </a:rPr>
              <a:t>13</a:t>
            </a:r>
          </a:p>
        </p:txBody>
      </p:sp>
      <p:sp>
        <p:nvSpPr>
          <p:cNvPr id="4" name="TextBox 28">
            <a:extLst>
              <a:ext uri="{FF2B5EF4-FFF2-40B4-BE49-F238E27FC236}">
                <a16:creationId xmlns:a16="http://schemas.microsoft.com/office/drawing/2014/main" id="{AC7B7A43-C71C-777B-C2E9-EC87442C3C30}"/>
              </a:ext>
            </a:extLst>
          </p:cNvPr>
          <p:cNvSpPr txBox="1"/>
          <p:nvPr/>
        </p:nvSpPr>
        <p:spPr>
          <a:xfrm>
            <a:off x="506746" y="6364663"/>
            <a:ext cx="110602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dirty="0">
                <a:ln>
                  <a:noFill/>
                </a:ln>
                <a:solidFill>
                  <a:srgbClr val="595959"/>
                </a:solidFill>
                <a:effectLst/>
                <a:uLnTx/>
                <a:uFillTx/>
                <a:latin typeface="Lato Black" panose="020F0502020204030203" pitchFamily="34" charset="0"/>
                <a:ea typeface="Lato Black" panose="020F0502020204030203" pitchFamily="34" charset="0"/>
                <a:cs typeface="Lato Black" panose="020F0502020204030203" pitchFamily="34" charset="0"/>
              </a:rPr>
              <a:t>Bank </a:t>
            </a:r>
            <a:r>
              <a:rPr kumimoji="0" lang="en-GB" sz="900" b="1" i="0" u="none" strike="noStrike" kern="1200" cap="none" spc="0" normalizeH="0" baseline="0" noProof="0" dirty="0">
                <a:ln>
                  <a:noFill/>
                </a:ln>
                <a:solidFill>
                  <a:srgbClr val="E9542C"/>
                </a:solidFill>
                <a:effectLst/>
                <a:uLnTx/>
                <a:uFillTx/>
                <a:latin typeface="Lato Black" panose="020F0502020204030203" pitchFamily="34" charset="0"/>
                <a:ea typeface="Lato Black" panose="020F0502020204030203" pitchFamily="34" charset="0"/>
                <a:cs typeface="Lato Black" panose="020F0502020204030203" pitchFamily="34" charset="0"/>
              </a:rPr>
              <a:t>Marketing</a:t>
            </a:r>
            <a:r>
              <a:rPr kumimoji="0" lang="en-GB" sz="900" b="1" i="0" u="none" strike="noStrike" kern="1200" cap="none" spc="0" normalizeH="0" baseline="0" noProof="0" dirty="0">
                <a:ln>
                  <a:noFill/>
                </a:ln>
                <a:solidFill>
                  <a:srgbClr val="F68A1F"/>
                </a:solidFill>
                <a:effectLst/>
                <a:uLnTx/>
                <a:uFillTx/>
                <a:latin typeface="Lato Black" panose="020F0502020204030203" pitchFamily="34" charset="0"/>
                <a:ea typeface="Lato Black" panose="020F0502020204030203" pitchFamily="34" charset="0"/>
                <a:cs typeface="Lato Black" panose="020F0502020204030203" pitchFamily="34" charset="0"/>
              </a:rPr>
              <a:t> </a:t>
            </a:r>
            <a:r>
              <a:rPr kumimoji="0" lang="en-GB" sz="900" b="1" i="0" u="none" strike="noStrike" kern="1200" cap="none" spc="0" normalizeH="0" baseline="0" noProof="0" dirty="0">
                <a:ln>
                  <a:noFill/>
                </a:ln>
                <a:solidFill>
                  <a:prstClr val="black">
                    <a:lumMod val="65000"/>
                    <a:lumOff val="35000"/>
                  </a:prstClr>
                </a:solidFill>
                <a:effectLst/>
                <a:uLnTx/>
                <a:uFillTx/>
                <a:latin typeface="Lato Black" panose="020F0502020204030203" pitchFamily="34" charset="0"/>
                <a:ea typeface="Lato Black" panose="020F0502020204030203" pitchFamily="34" charset="0"/>
                <a:cs typeface="Lato Black" panose="020F0502020204030203" pitchFamily="34" charset="0"/>
              </a:rPr>
              <a:t>									</a:t>
            </a:r>
            <a:r>
              <a:rPr kumimoji="0" lang="en-GB" sz="900" b="1" i="0" u="none" strike="noStrike" kern="1200" cap="none" spc="0" normalizeH="0" baseline="0" noProof="0" dirty="0">
                <a:ln>
                  <a:noFill/>
                </a:ln>
                <a:solidFill>
                  <a:srgbClr val="E84C22"/>
                </a:solidFill>
                <a:effectLst/>
                <a:uLnTx/>
                <a:uFillTx/>
                <a:latin typeface="Lato Black" panose="020F0502020204030203" pitchFamily="34" charset="0"/>
                <a:ea typeface="Lato Black" panose="020F0502020204030203" pitchFamily="34" charset="0"/>
                <a:cs typeface="Lato Black" panose="020F0502020204030203" pitchFamily="34" charset="0"/>
              </a:rPr>
              <a:t>  	          </a:t>
            </a:r>
            <a:r>
              <a:rPr kumimoji="0" lang="en-GB" sz="900" b="1" i="0" u="none" strike="noStrike" kern="1200" cap="none" spc="0" normalizeH="0" baseline="0" noProof="0" dirty="0" err="1">
                <a:ln>
                  <a:noFill/>
                </a:ln>
                <a:solidFill>
                  <a:srgbClr val="E84C22"/>
                </a:solidFill>
                <a:effectLst/>
                <a:uLnTx/>
                <a:uFillTx/>
                <a:latin typeface="Lato Black" panose="020F0502020204030203" pitchFamily="34" charset="0"/>
                <a:ea typeface="Lato Black" panose="020F0502020204030203" pitchFamily="34" charset="0"/>
                <a:cs typeface="Lato Black" panose="020F0502020204030203" pitchFamily="34" charset="0"/>
              </a:rPr>
              <a:t>ITAcademy</a:t>
            </a:r>
            <a:r>
              <a:rPr kumimoji="0" lang="en-GB" sz="900" b="1" i="0" u="none" strike="noStrike" kern="1200" cap="none" spc="0" normalizeH="0" baseline="0" noProof="0" dirty="0">
                <a:ln>
                  <a:noFill/>
                </a:ln>
                <a:solidFill>
                  <a:prstClr val="black">
                    <a:lumMod val="65000"/>
                    <a:lumOff val="35000"/>
                  </a:prstClr>
                </a:solidFill>
                <a:effectLst/>
                <a:uLnTx/>
                <a:uFillTx/>
                <a:latin typeface="Lato Black" panose="020F0502020204030203" pitchFamily="34" charset="0"/>
                <a:ea typeface="Lato Black" panose="020F0502020204030203" pitchFamily="34" charset="0"/>
                <a:cs typeface="Lato Black" panose="020F0502020204030203" pitchFamily="34" charset="0"/>
              </a:rPr>
              <a:t>						</a:t>
            </a:r>
            <a:endParaRPr kumimoji="0" lang="en-GB" sz="900" b="1" i="0" u="none" strike="noStrike" kern="1200" cap="none" spc="0" normalizeH="0" baseline="0" noProof="0" dirty="0">
              <a:ln>
                <a:noFill/>
              </a:ln>
              <a:solidFill>
                <a:srgbClr val="009999"/>
              </a:solidFill>
              <a:effectLst/>
              <a:uLnTx/>
              <a:uFillTx/>
              <a:latin typeface="Lato Black" panose="020F0502020204030203" pitchFamily="34" charset="0"/>
              <a:ea typeface="Lato Black" panose="020F0502020204030203" pitchFamily="34" charset="0"/>
              <a:cs typeface="Lato Black" panose="020F0502020204030203"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2" name="TextBox 5"/>
          <p:cNvSpPr/>
          <p:nvPr/>
        </p:nvSpPr>
        <p:spPr>
          <a:xfrm>
            <a:off x="506880" y="601920"/>
            <a:ext cx="11181960" cy="57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GB" sz="3200" b="1" strike="noStrike" spc="-1">
                <a:solidFill>
                  <a:srgbClr val="595959"/>
                </a:solidFill>
                <a:latin typeface="Lato Black"/>
                <a:ea typeface="Tahoma"/>
              </a:rPr>
              <a:t>NÚMERO LLAMADAS EN </a:t>
            </a:r>
            <a:r>
              <a:rPr lang="en-GB" sz="3200" b="1" strike="noStrike" spc="-1">
                <a:solidFill>
                  <a:srgbClr val="E9542C"/>
                </a:solidFill>
                <a:latin typeface="Lato Black"/>
                <a:ea typeface="Tahoma"/>
              </a:rPr>
              <a:t>UNA CAMPAÑA</a:t>
            </a:r>
            <a:endParaRPr lang="es-ES" sz="3200" b="0" strike="noStrike" spc="-1">
              <a:solidFill>
                <a:srgbClr val="000000"/>
              </a:solidFill>
              <a:latin typeface="Arial"/>
            </a:endParaRPr>
          </a:p>
        </p:txBody>
      </p:sp>
      <p:cxnSp>
        <p:nvCxnSpPr>
          <p:cNvPr id="63" name="Straight Connector 7"/>
          <p:cNvCxnSpPr/>
          <p:nvPr/>
        </p:nvCxnSpPr>
        <p:spPr>
          <a:xfrm>
            <a:off x="633240" y="551160"/>
            <a:ext cx="1080720" cy="720"/>
          </a:xfrm>
          <a:prstGeom prst="straightConnector1">
            <a:avLst/>
          </a:prstGeom>
          <a:ln w="57150" cap="rnd">
            <a:solidFill>
              <a:srgbClr val="E84C22"/>
            </a:solidFill>
            <a:round/>
          </a:ln>
        </p:spPr>
      </p:cxnSp>
      <p:cxnSp>
        <p:nvCxnSpPr>
          <p:cNvPr id="65" name="Straight Connector 8"/>
          <p:cNvCxnSpPr/>
          <p:nvPr/>
        </p:nvCxnSpPr>
        <p:spPr>
          <a:xfrm flipH="1">
            <a:off x="5981760" y="6472080"/>
            <a:ext cx="3759120" cy="720"/>
          </a:xfrm>
          <a:prstGeom prst="straightConnector1">
            <a:avLst/>
          </a:prstGeom>
          <a:ln w="0">
            <a:solidFill>
              <a:srgbClr val="E84C22"/>
            </a:solidFill>
          </a:ln>
        </p:spPr>
      </p:cxnSp>
      <p:cxnSp>
        <p:nvCxnSpPr>
          <p:cNvPr id="66" name="Straight Connector 9"/>
          <p:cNvCxnSpPr/>
          <p:nvPr/>
        </p:nvCxnSpPr>
        <p:spPr>
          <a:xfrm flipH="1">
            <a:off x="1575720" y="6472080"/>
            <a:ext cx="3758040" cy="720"/>
          </a:xfrm>
          <a:prstGeom prst="straightConnector1">
            <a:avLst/>
          </a:prstGeom>
          <a:ln w="0">
            <a:solidFill>
              <a:srgbClr val="E84C22"/>
            </a:solidFill>
          </a:ln>
        </p:spPr>
      </p:cxnSp>
      <p:sp>
        <p:nvSpPr>
          <p:cNvPr id="68" name="Rectangle: Rounded Corners 5"/>
          <p:cNvSpPr/>
          <p:nvPr/>
        </p:nvSpPr>
        <p:spPr>
          <a:xfrm>
            <a:off x="426600" y="4280760"/>
            <a:ext cx="2909160" cy="1239480"/>
          </a:xfrm>
          <a:prstGeom prst="roundRect">
            <a:avLst>
              <a:gd name="adj" fmla="val 16667"/>
            </a:avLst>
          </a:prstGeom>
          <a:solidFill>
            <a:schemeClr val="bg2"/>
          </a:solidFill>
          <a:ln>
            <a:noFill/>
          </a:ln>
          <a:effectLst>
            <a:outerShdw blurRad="635040" dist="114480" dir="540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s-ES" sz="1200" b="0" strike="noStrike" spc="-1" dirty="0">
              <a:solidFill>
                <a:srgbClr val="000000"/>
              </a:solidFill>
              <a:latin typeface="Arial"/>
            </a:endParaRPr>
          </a:p>
          <a:p>
            <a:pPr algn="ctr" defTabSz="914400">
              <a:lnSpc>
                <a:spcPct val="100000"/>
              </a:lnSpc>
            </a:pPr>
            <a:r>
              <a:rPr lang="es-ES" sz="1200" b="1" strike="noStrike" spc="-1" dirty="0">
                <a:solidFill>
                  <a:schemeClr val="dk1"/>
                </a:solidFill>
                <a:latin typeface="Calibri"/>
              </a:rPr>
              <a:t>Propuesta</a:t>
            </a:r>
            <a:endParaRPr lang="es-ES" sz="1200" b="0" strike="noStrike" spc="-1" dirty="0">
              <a:solidFill>
                <a:srgbClr val="000000"/>
              </a:solidFill>
              <a:latin typeface="Arial"/>
            </a:endParaRPr>
          </a:p>
          <a:p>
            <a:pPr algn="ctr" defTabSz="914400">
              <a:lnSpc>
                <a:spcPct val="100000"/>
              </a:lnSpc>
            </a:pPr>
            <a:endParaRPr lang="es-ES" sz="1200" b="0" strike="noStrike" spc="-1" dirty="0">
              <a:solidFill>
                <a:srgbClr val="000000"/>
              </a:solidFill>
              <a:latin typeface="Arial"/>
            </a:endParaRPr>
          </a:p>
          <a:p>
            <a:pPr algn="ctr" defTabSz="914400">
              <a:lnSpc>
                <a:spcPct val="100000"/>
              </a:lnSpc>
            </a:pPr>
            <a:r>
              <a:rPr lang="es-ES" sz="1200" b="0" strike="noStrike" spc="-1" dirty="0">
                <a:solidFill>
                  <a:srgbClr val="F68A1F"/>
                </a:solidFill>
                <a:latin typeface="Calibri"/>
              </a:rPr>
              <a:t>Priorizar hacer un máximo de 5 llamadas</a:t>
            </a:r>
          </a:p>
          <a:p>
            <a:pPr algn="ctr"/>
            <a:r>
              <a:rPr lang="es-ES" sz="1200" b="0" strike="noStrike" spc="-1" dirty="0">
                <a:solidFill>
                  <a:schemeClr val="dk1"/>
                </a:solidFill>
                <a:latin typeface="Calibri"/>
              </a:rPr>
              <a:t>Reducir o evitar número llamadas a partir de esta cifra pues no obtienen mejora en la tasa de los SI</a:t>
            </a:r>
            <a:endParaRPr lang="es-ES" sz="1200" b="0" strike="noStrike" spc="-1" dirty="0">
              <a:solidFill>
                <a:srgbClr val="000000"/>
              </a:solidFill>
              <a:latin typeface="Arial"/>
            </a:endParaRPr>
          </a:p>
          <a:p>
            <a:pPr algn="ctr" defTabSz="914400">
              <a:lnSpc>
                <a:spcPct val="100000"/>
              </a:lnSpc>
            </a:pPr>
            <a:endParaRPr lang="es-ES" sz="1200" b="0" strike="noStrike" spc="-1" dirty="0">
              <a:solidFill>
                <a:srgbClr val="000000"/>
              </a:solidFill>
              <a:latin typeface="Arial"/>
            </a:endParaRPr>
          </a:p>
          <a:p>
            <a:pPr algn="ctr" defTabSz="914400">
              <a:lnSpc>
                <a:spcPct val="100000"/>
              </a:lnSpc>
            </a:pPr>
            <a:endParaRPr lang="es-ES" sz="1200" b="0" strike="noStrike" spc="-1" dirty="0">
              <a:solidFill>
                <a:srgbClr val="000000"/>
              </a:solidFill>
              <a:latin typeface="Arial"/>
            </a:endParaRPr>
          </a:p>
          <a:p>
            <a:pPr algn="ctr" defTabSz="914400">
              <a:lnSpc>
                <a:spcPct val="100000"/>
              </a:lnSpc>
            </a:pPr>
            <a:endParaRPr lang="es-ES" sz="1200" b="0" strike="noStrike" spc="-1" dirty="0">
              <a:solidFill>
                <a:srgbClr val="000000"/>
              </a:solidFill>
              <a:latin typeface="Arial"/>
            </a:endParaRPr>
          </a:p>
        </p:txBody>
      </p:sp>
      <p:sp>
        <p:nvSpPr>
          <p:cNvPr id="69" name="Rectangle: Rounded Corners 6"/>
          <p:cNvSpPr/>
          <p:nvPr/>
        </p:nvSpPr>
        <p:spPr>
          <a:xfrm>
            <a:off x="7939800" y="1527840"/>
            <a:ext cx="3339000" cy="1189440"/>
          </a:xfrm>
          <a:prstGeom prst="roundRect">
            <a:avLst>
              <a:gd name="adj" fmla="val 16667"/>
            </a:avLst>
          </a:prstGeom>
          <a:solidFill>
            <a:schemeClr val="bg2"/>
          </a:solidFill>
          <a:ln>
            <a:noFill/>
          </a:ln>
          <a:effectLst>
            <a:outerShdw blurRad="635040" dist="114480" dir="540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s-ES" sz="1200" b="0" strike="noStrike" spc="-1" dirty="0">
              <a:solidFill>
                <a:srgbClr val="000000"/>
              </a:solidFill>
              <a:latin typeface="Arial"/>
            </a:endParaRPr>
          </a:p>
          <a:p>
            <a:pPr algn="ctr" defTabSz="914400">
              <a:lnSpc>
                <a:spcPct val="100000"/>
              </a:lnSpc>
            </a:pPr>
            <a:r>
              <a:rPr lang="es-ES" sz="1200" b="0" strike="noStrike" spc="-1" dirty="0">
                <a:solidFill>
                  <a:schemeClr val="dk1"/>
                </a:solidFill>
                <a:latin typeface="Calibri"/>
              </a:rPr>
              <a:t>Actualmente se hacen </a:t>
            </a:r>
            <a:r>
              <a:rPr lang="es-ES" sz="1200" b="0" strike="noStrike" spc="-1" dirty="0">
                <a:solidFill>
                  <a:srgbClr val="F68A1F"/>
                </a:solidFill>
                <a:latin typeface="Calibri"/>
              </a:rPr>
              <a:t>muchas llamadas en una misma campaña</a:t>
            </a:r>
            <a:r>
              <a:rPr lang="es-ES" sz="1200" b="0" strike="noStrike" spc="-1" dirty="0">
                <a:solidFill>
                  <a:schemeClr val="dk1"/>
                </a:solidFill>
                <a:latin typeface="Calibri"/>
              </a:rPr>
              <a:t>, 42 </a:t>
            </a:r>
            <a:r>
              <a:rPr lang="es-ES" sz="1200" spc="-1" dirty="0">
                <a:solidFill>
                  <a:schemeClr val="dk1"/>
                </a:solidFill>
                <a:latin typeface="Calibri"/>
              </a:rPr>
              <a:t>clientes </a:t>
            </a:r>
            <a:r>
              <a:rPr lang="es-ES" sz="1200" b="0" strike="noStrike" spc="-1" dirty="0">
                <a:solidFill>
                  <a:schemeClr val="dk1"/>
                </a:solidFill>
                <a:latin typeface="Calibri"/>
              </a:rPr>
              <a:t>recibieron más de 20 llamadas</a:t>
            </a:r>
            <a:endParaRPr lang="es-ES" sz="1200" b="0" strike="noStrike" spc="-1" dirty="0">
              <a:solidFill>
                <a:srgbClr val="000000"/>
              </a:solidFill>
              <a:latin typeface="Arial"/>
            </a:endParaRPr>
          </a:p>
          <a:p>
            <a:pPr algn="ctr" defTabSz="914400">
              <a:lnSpc>
                <a:spcPct val="100000"/>
              </a:lnSpc>
            </a:pPr>
            <a:r>
              <a:rPr lang="es-ES" sz="1200" b="0" strike="noStrike" spc="-1" dirty="0">
                <a:solidFill>
                  <a:schemeClr val="dk1"/>
                </a:solidFill>
                <a:latin typeface="Calibri"/>
              </a:rPr>
              <a:t>A partir de 4-5 llamadas número de </a:t>
            </a:r>
            <a:r>
              <a:rPr lang="es-ES" sz="1200" b="0" strike="noStrike" spc="-1" dirty="0">
                <a:solidFill>
                  <a:srgbClr val="F68A1F"/>
                </a:solidFill>
                <a:latin typeface="Calibri"/>
              </a:rPr>
              <a:t>No es muy superior al número de SI</a:t>
            </a:r>
            <a:endParaRPr lang="es-ES" sz="1200" b="0" strike="noStrike" spc="-1" dirty="0">
              <a:solidFill>
                <a:srgbClr val="000000"/>
              </a:solidFill>
              <a:latin typeface="Arial"/>
            </a:endParaRPr>
          </a:p>
        </p:txBody>
      </p:sp>
      <p:pic>
        <p:nvPicPr>
          <p:cNvPr id="70" name="Imagen 69"/>
          <p:cNvPicPr/>
          <p:nvPr/>
        </p:nvPicPr>
        <p:blipFill>
          <a:blip r:embed="rId2"/>
          <a:stretch/>
        </p:blipFill>
        <p:spPr>
          <a:xfrm>
            <a:off x="7672680" y="3787920"/>
            <a:ext cx="4129560" cy="2684160"/>
          </a:xfrm>
          <a:prstGeom prst="rect">
            <a:avLst/>
          </a:prstGeom>
          <a:ln w="0">
            <a:noFill/>
          </a:ln>
          <a:effectLst>
            <a:outerShdw blurRad="50760" dist="37674" dir="2700000" rotWithShape="0">
              <a:srgbClr val="000000">
                <a:alpha val="40000"/>
              </a:srgbClr>
            </a:outerShdw>
          </a:effectLst>
        </p:spPr>
      </p:pic>
      <p:pic>
        <p:nvPicPr>
          <p:cNvPr id="71" name="Imagen 70"/>
          <p:cNvPicPr/>
          <p:nvPr/>
        </p:nvPicPr>
        <p:blipFill>
          <a:blip r:embed="rId3"/>
          <a:stretch/>
        </p:blipFill>
        <p:spPr>
          <a:xfrm>
            <a:off x="6126120" y="3442320"/>
            <a:ext cx="7200" cy="7200"/>
          </a:xfrm>
          <a:prstGeom prst="rect">
            <a:avLst/>
          </a:prstGeom>
          <a:ln w="0">
            <a:noFill/>
          </a:ln>
        </p:spPr>
      </p:pic>
      <p:pic>
        <p:nvPicPr>
          <p:cNvPr id="72" name="Imagen 71"/>
          <p:cNvPicPr/>
          <p:nvPr/>
        </p:nvPicPr>
        <p:blipFill>
          <a:blip r:embed="rId3"/>
          <a:stretch/>
        </p:blipFill>
        <p:spPr>
          <a:xfrm>
            <a:off x="6126120" y="3442320"/>
            <a:ext cx="7200" cy="7200"/>
          </a:xfrm>
          <a:prstGeom prst="rect">
            <a:avLst/>
          </a:prstGeom>
          <a:ln w="0">
            <a:noFill/>
          </a:ln>
        </p:spPr>
      </p:pic>
      <p:pic>
        <p:nvPicPr>
          <p:cNvPr id="73" name="Imagen 72"/>
          <p:cNvPicPr/>
          <p:nvPr/>
        </p:nvPicPr>
        <p:blipFill>
          <a:blip r:embed="rId4"/>
          <a:stretch/>
        </p:blipFill>
        <p:spPr>
          <a:xfrm>
            <a:off x="635040" y="1251360"/>
            <a:ext cx="6679800" cy="2411280"/>
          </a:xfrm>
          <a:prstGeom prst="rect">
            <a:avLst/>
          </a:prstGeom>
          <a:ln w="0">
            <a:noFill/>
          </a:ln>
          <a:effectLst>
            <a:outerShdw blurRad="50760" dist="37674" dir="2700000" rotWithShape="0">
              <a:srgbClr val="000000">
                <a:alpha val="40000"/>
              </a:srgbClr>
            </a:outerShdw>
          </a:effectLst>
        </p:spPr>
      </p:pic>
      <p:pic>
        <p:nvPicPr>
          <p:cNvPr id="74" name="Imagen 73"/>
          <p:cNvPicPr/>
          <p:nvPr/>
        </p:nvPicPr>
        <p:blipFill>
          <a:blip r:embed="rId5"/>
          <a:stretch/>
        </p:blipFill>
        <p:spPr>
          <a:xfrm>
            <a:off x="3773880" y="3812400"/>
            <a:ext cx="3539160" cy="2534400"/>
          </a:xfrm>
          <a:prstGeom prst="rect">
            <a:avLst/>
          </a:prstGeom>
          <a:ln w="0">
            <a:noFill/>
          </a:ln>
          <a:effectLst>
            <a:outerShdw blurRad="50760" dist="37674" dir="2700000" rotWithShape="0">
              <a:srgbClr val="000000">
                <a:alpha val="40000"/>
              </a:srgbClr>
            </a:outerShdw>
          </a:effectLst>
        </p:spPr>
      </p:pic>
      <p:sp>
        <p:nvSpPr>
          <p:cNvPr id="2" name="Slide Number Placeholder 5">
            <a:extLst>
              <a:ext uri="{FF2B5EF4-FFF2-40B4-BE49-F238E27FC236}">
                <a16:creationId xmlns:a16="http://schemas.microsoft.com/office/drawing/2014/main" id="{2EAF271B-0058-5EC0-5AAA-EC16703515FC}"/>
              </a:ext>
            </a:extLst>
          </p:cNvPr>
          <p:cNvSpPr txBox="1">
            <a:spLocks/>
          </p:cNvSpPr>
          <p:nvPr/>
        </p:nvSpPr>
        <p:spPr>
          <a:xfrm>
            <a:off x="5427652" y="6366693"/>
            <a:ext cx="492384" cy="213941"/>
          </a:xfrm>
          <a:prstGeom prst="ellipse">
            <a:avLst/>
          </a:prstGeom>
          <a:solidFill>
            <a:schemeClr val="accent1"/>
          </a:solidFill>
        </p:spPr>
        <p:txBody>
          <a:bodyPr vert="horz" lIns="91440" tIns="45720" rIns="91440" bIns="45720" rtlCol="0" anchor="ctr"/>
          <a:lstStyle>
            <a:defPPr>
              <a:defRPr lang="en-US"/>
            </a:defPPr>
            <a:lvl1pPr marL="0" algn="ctr" defTabSz="914400" rtl="0" eaLnBrk="1" latinLnBrk="0" hangingPunct="1">
              <a:defRPr sz="11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r>
              <a:rPr lang="en-GB" dirty="0">
                <a:solidFill>
                  <a:prstClr val="white"/>
                </a:solidFill>
                <a:latin typeface="Calibri" panose="020F0502020204030204"/>
              </a:rPr>
              <a:t>14</a:t>
            </a:r>
            <a:endParaRPr kumimoji="0" lang="en-GB"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extBox 28">
            <a:extLst>
              <a:ext uri="{FF2B5EF4-FFF2-40B4-BE49-F238E27FC236}">
                <a16:creationId xmlns:a16="http://schemas.microsoft.com/office/drawing/2014/main" id="{AE3D9EF5-B6AD-8856-2E8A-439D6F764322}"/>
              </a:ext>
            </a:extLst>
          </p:cNvPr>
          <p:cNvSpPr txBox="1"/>
          <p:nvPr/>
        </p:nvSpPr>
        <p:spPr>
          <a:xfrm>
            <a:off x="506746" y="6364663"/>
            <a:ext cx="110602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dirty="0">
                <a:ln>
                  <a:noFill/>
                </a:ln>
                <a:solidFill>
                  <a:srgbClr val="595959"/>
                </a:solidFill>
                <a:effectLst/>
                <a:uLnTx/>
                <a:uFillTx/>
                <a:latin typeface="Lato Black" panose="020F0502020204030203" pitchFamily="34" charset="0"/>
                <a:ea typeface="Lato Black" panose="020F0502020204030203" pitchFamily="34" charset="0"/>
                <a:cs typeface="Lato Black" panose="020F0502020204030203" pitchFamily="34" charset="0"/>
              </a:rPr>
              <a:t>Bank </a:t>
            </a:r>
            <a:r>
              <a:rPr kumimoji="0" lang="en-GB" sz="900" b="1" i="0" u="none" strike="noStrike" kern="1200" cap="none" spc="0" normalizeH="0" baseline="0" noProof="0" dirty="0">
                <a:ln>
                  <a:noFill/>
                </a:ln>
                <a:solidFill>
                  <a:srgbClr val="E9542C"/>
                </a:solidFill>
                <a:effectLst/>
                <a:uLnTx/>
                <a:uFillTx/>
                <a:latin typeface="Lato Black" panose="020F0502020204030203" pitchFamily="34" charset="0"/>
                <a:ea typeface="Lato Black" panose="020F0502020204030203" pitchFamily="34" charset="0"/>
                <a:cs typeface="Lato Black" panose="020F0502020204030203" pitchFamily="34" charset="0"/>
              </a:rPr>
              <a:t>Marketing</a:t>
            </a:r>
            <a:r>
              <a:rPr kumimoji="0" lang="en-GB" sz="900" b="1" i="0" u="none" strike="noStrike" kern="1200" cap="none" spc="0" normalizeH="0" baseline="0" noProof="0" dirty="0">
                <a:ln>
                  <a:noFill/>
                </a:ln>
                <a:solidFill>
                  <a:srgbClr val="F68A1F"/>
                </a:solidFill>
                <a:effectLst/>
                <a:uLnTx/>
                <a:uFillTx/>
                <a:latin typeface="Lato Black" panose="020F0502020204030203" pitchFamily="34" charset="0"/>
                <a:ea typeface="Lato Black" panose="020F0502020204030203" pitchFamily="34" charset="0"/>
                <a:cs typeface="Lato Black" panose="020F0502020204030203" pitchFamily="34" charset="0"/>
              </a:rPr>
              <a:t> </a:t>
            </a:r>
            <a:r>
              <a:rPr kumimoji="0" lang="en-GB" sz="900" b="1" i="0" u="none" strike="noStrike" kern="1200" cap="none" spc="0" normalizeH="0" baseline="0" noProof="0" dirty="0">
                <a:ln>
                  <a:noFill/>
                </a:ln>
                <a:solidFill>
                  <a:prstClr val="black">
                    <a:lumMod val="65000"/>
                    <a:lumOff val="35000"/>
                  </a:prstClr>
                </a:solidFill>
                <a:effectLst/>
                <a:uLnTx/>
                <a:uFillTx/>
                <a:latin typeface="Lato Black" panose="020F0502020204030203" pitchFamily="34" charset="0"/>
                <a:ea typeface="Lato Black" panose="020F0502020204030203" pitchFamily="34" charset="0"/>
                <a:cs typeface="Lato Black" panose="020F0502020204030203" pitchFamily="34" charset="0"/>
              </a:rPr>
              <a:t>									</a:t>
            </a:r>
            <a:r>
              <a:rPr kumimoji="0" lang="en-GB" sz="900" b="1" i="0" u="none" strike="noStrike" kern="1200" cap="none" spc="0" normalizeH="0" baseline="0" noProof="0" dirty="0">
                <a:ln>
                  <a:noFill/>
                </a:ln>
                <a:solidFill>
                  <a:srgbClr val="E84C22"/>
                </a:solidFill>
                <a:effectLst/>
                <a:uLnTx/>
                <a:uFillTx/>
                <a:latin typeface="Lato Black" panose="020F0502020204030203" pitchFamily="34" charset="0"/>
                <a:ea typeface="Lato Black" panose="020F0502020204030203" pitchFamily="34" charset="0"/>
                <a:cs typeface="Lato Black" panose="020F0502020204030203" pitchFamily="34" charset="0"/>
              </a:rPr>
              <a:t>  	          </a:t>
            </a:r>
            <a:r>
              <a:rPr kumimoji="0" lang="en-GB" sz="900" b="1" i="0" u="none" strike="noStrike" kern="1200" cap="none" spc="0" normalizeH="0" baseline="0" noProof="0" dirty="0" err="1">
                <a:ln>
                  <a:noFill/>
                </a:ln>
                <a:solidFill>
                  <a:srgbClr val="E84C22"/>
                </a:solidFill>
                <a:effectLst/>
                <a:uLnTx/>
                <a:uFillTx/>
                <a:latin typeface="Lato Black" panose="020F0502020204030203" pitchFamily="34" charset="0"/>
                <a:ea typeface="Lato Black" panose="020F0502020204030203" pitchFamily="34" charset="0"/>
                <a:cs typeface="Lato Black" panose="020F0502020204030203" pitchFamily="34" charset="0"/>
              </a:rPr>
              <a:t>ITAcademy</a:t>
            </a:r>
            <a:r>
              <a:rPr kumimoji="0" lang="en-GB" sz="900" b="1" i="0" u="none" strike="noStrike" kern="1200" cap="none" spc="0" normalizeH="0" baseline="0" noProof="0" dirty="0">
                <a:ln>
                  <a:noFill/>
                </a:ln>
                <a:solidFill>
                  <a:prstClr val="black">
                    <a:lumMod val="65000"/>
                    <a:lumOff val="35000"/>
                  </a:prstClr>
                </a:solidFill>
                <a:effectLst/>
                <a:uLnTx/>
                <a:uFillTx/>
                <a:latin typeface="Lato Black" panose="020F0502020204030203" pitchFamily="34" charset="0"/>
                <a:ea typeface="Lato Black" panose="020F0502020204030203" pitchFamily="34" charset="0"/>
                <a:cs typeface="Lato Black" panose="020F0502020204030203" pitchFamily="34" charset="0"/>
              </a:rPr>
              <a:t>						</a:t>
            </a:r>
            <a:endParaRPr kumimoji="0" lang="en-GB" sz="900" b="1" i="0" u="none" strike="noStrike" kern="1200" cap="none" spc="0" normalizeH="0" baseline="0" noProof="0" dirty="0">
              <a:ln>
                <a:noFill/>
              </a:ln>
              <a:solidFill>
                <a:srgbClr val="009999"/>
              </a:solidFill>
              <a:effectLst/>
              <a:uLnTx/>
              <a:uFillTx/>
              <a:latin typeface="Lato Black" panose="020F0502020204030203" pitchFamily="34" charset="0"/>
              <a:ea typeface="Lato Black" panose="020F0502020204030203" pitchFamily="34" charset="0"/>
              <a:cs typeface="Lato Black" panose="020F0502020204030203"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9000" b="-9000"/>
          </a:stretch>
        </a:blipFill>
        <a:effectLst/>
      </p:bgPr>
    </p:bg>
    <p:spTree>
      <p:nvGrpSpPr>
        <p:cNvPr id="1" name="">
          <a:extLst>
            <a:ext uri="{FF2B5EF4-FFF2-40B4-BE49-F238E27FC236}">
              <a16:creationId xmlns:a16="http://schemas.microsoft.com/office/drawing/2014/main" id="{2CF3E4BB-D08C-0488-E114-669BB42AB28B}"/>
            </a:ext>
          </a:extLst>
        </p:cNvPr>
        <p:cNvGrpSpPr/>
        <p:nvPr/>
      </p:nvGrpSpPr>
      <p:grpSpPr>
        <a:xfrm>
          <a:off x="0" y="0"/>
          <a:ext cx="0" cy="0"/>
          <a:chOff x="0" y="0"/>
          <a:chExt cx="0" cy="0"/>
        </a:xfrm>
      </p:grpSpPr>
      <p:sp>
        <p:nvSpPr>
          <p:cNvPr id="29" name="PlaceHolder 1">
            <a:extLst>
              <a:ext uri="{FF2B5EF4-FFF2-40B4-BE49-F238E27FC236}">
                <a16:creationId xmlns:a16="http://schemas.microsoft.com/office/drawing/2014/main" id="{71BE0317-5556-ECDC-E95F-B3B6B667D85C}"/>
              </a:ext>
            </a:extLst>
          </p:cNvPr>
          <p:cNvSpPr>
            <a:spLocks noGrp="1"/>
          </p:cNvSpPr>
          <p:nvPr>
            <p:ph/>
          </p:nvPr>
        </p:nvSpPr>
        <p:spPr>
          <a:xfrm>
            <a:off x="6999514" y="2337840"/>
            <a:ext cx="4706966" cy="1119240"/>
          </a:xfrm>
          <a:prstGeom prst="rect">
            <a:avLst/>
          </a:prstGeom>
          <a:noFill/>
          <a:ln w="0">
            <a:noFill/>
          </a:ln>
        </p:spPr>
        <p:txBody>
          <a:bodyPr lIns="90000" tIns="45000" rIns="90000" bIns="45000" anchor="t">
            <a:noAutofit/>
          </a:bodyPr>
          <a:lstStyle/>
          <a:p>
            <a:pPr indent="0" algn="ctr" defTabSz="914400">
              <a:lnSpc>
                <a:spcPct val="90000"/>
              </a:lnSpc>
              <a:buNone/>
              <a:tabLst>
                <a:tab pos="0" algn="l"/>
              </a:tabLst>
            </a:pPr>
            <a:r>
              <a:rPr lang="es-ES" sz="4000" b="1" strike="noStrike" spc="-1" dirty="0">
                <a:solidFill>
                  <a:schemeClr val="lt1"/>
                </a:solidFill>
                <a:latin typeface="Proxima Nova"/>
              </a:rPr>
              <a:t>Finanzas y riesgo crediticio</a:t>
            </a:r>
            <a:endParaRPr lang="es-ES" sz="4000" b="0" strike="noStrike" spc="-1" dirty="0">
              <a:solidFill>
                <a:srgbClr val="FFFFFF"/>
              </a:solidFill>
              <a:latin typeface="Arial"/>
            </a:endParaRPr>
          </a:p>
        </p:txBody>
      </p:sp>
      <p:sp>
        <p:nvSpPr>
          <p:cNvPr id="31" name="Rectángulo 4">
            <a:extLst>
              <a:ext uri="{FF2B5EF4-FFF2-40B4-BE49-F238E27FC236}">
                <a16:creationId xmlns:a16="http://schemas.microsoft.com/office/drawing/2014/main" id="{91FDCFDD-C8EF-D703-7D61-55F9E050D568}"/>
              </a:ext>
            </a:extLst>
          </p:cNvPr>
          <p:cNvSpPr/>
          <p:nvPr/>
        </p:nvSpPr>
        <p:spPr>
          <a:xfrm>
            <a:off x="8075160" y="1571400"/>
            <a:ext cx="2896920" cy="656640"/>
          </a:xfrm>
          <a:prstGeom prst="rect">
            <a:avLst/>
          </a:prstGeom>
          <a:solidFill>
            <a:srgbClr val="262E33"/>
          </a:solidFill>
          <a:ln>
            <a:solidFill>
              <a:srgbClr val="262E33"/>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2800" b="0" i="0" u="none" strike="noStrike" kern="1200" cap="none" spc="-1" normalizeH="0" baseline="0" noProof="0" dirty="0">
              <a:ln>
                <a:noFill/>
              </a:ln>
              <a:solidFill>
                <a:srgbClr val="FFFFFF"/>
              </a:solidFill>
              <a:effectLst/>
              <a:uLnTx/>
              <a:uFillTx/>
              <a:latin typeface="Arial"/>
              <a:ea typeface="+mn-ea"/>
              <a:cs typeface="+mn-cs"/>
            </a:endParaRPr>
          </a:p>
        </p:txBody>
      </p:sp>
      <p:sp>
        <p:nvSpPr>
          <p:cNvPr id="32" name="Rectángulo 31">
            <a:extLst>
              <a:ext uri="{FF2B5EF4-FFF2-40B4-BE49-F238E27FC236}">
                <a16:creationId xmlns:a16="http://schemas.microsoft.com/office/drawing/2014/main" id="{2EE2DDF6-122A-0CE2-B5D2-C341138C9106}"/>
              </a:ext>
            </a:extLst>
          </p:cNvPr>
          <p:cNvSpPr/>
          <p:nvPr/>
        </p:nvSpPr>
        <p:spPr>
          <a:xfrm>
            <a:off x="8483760" y="4870440"/>
            <a:ext cx="1968120" cy="409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marL="0" marR="0" lvl="0" indent="0" algn="ctr" defTabSz="914400" rtl="0" eaLnBrk="1" fontAlgn="auto" latinLnBrk="0" hangingPunct="1">
              <a:lnSpc>
                <a:spcPct val="90000"/>
              </a:lnSpc>
              <a:spcBef>
                <a:spcPts val="0"/>
              </a:spcBef>
              <a:spcAft>
                <a:spcPts val="0"/>
              </a:spcAft>
              <a:buClrTx/>
              <a:buSzTx/>
              <a:buFontTx/>
              <a:buNone/>
              <a:tabLst>
                <a:tab pos="0" algn="l"/>
              </a:tabLst>
              <a:defRPr/>
            </a:pPr>
            <a:r>
              <a:rPr kumimoji="0" lang="es-ES" sz="2400" b="0" i="0" u="none" strike="noStrike" kern="1200" cap="none" spc="-1" normalizeH="0" baseline="0" noProof="0">
                <a:ln>
                  <a:noFill/>
                </a:ln>
                <a:solidFill>
                  <a:srgbClr val="FD39FD"/>
                </a:solidFill>
                <a:effectLst/>
                <a:uLnTx/>
                <a:uFillTx/>
                <a:latin typeface="Proxima Nova"/>
                <a:ea typeface="+mn-ea"/>
                <a:cs typeface="+mn-cs"/>
              </a:rPr>
              <a:t>IT Academy</a:t>
            </a:r>
            <a:endParaRPr kumimoji="0" lang="es-ES" sz="2400" b="0" i="0" u="none" strike="noStrike" kern="1200" cap="none" spc="-1" normalizeH="0" baseline="0" noProof="0">
              <a:ln>
                <a:noFill/>
              </a:ln>
              <a:solidFill>
                <a:srgbClr val="FFFFFF"/>
              </a:solidFill>
              <a:effectLst/>
              <a:uLnTx/>
              <a:uFillTx/>
              <a:latin typeface="Arial"/>
              <a:ea typeface="+mn-ea"/>
              <a:cs typeface="+mn-cs"/>
            </a:endParaRPr>
          </a:p>
        </p:txBody>
      </p:sp>
      <p:sp>
        <p:nvSpPr>
          <p:cNvPr id="4" name="Text Placeholder 3">
            <a:extLst>
              <a:ext uri="{FF2B5EF4-FFF2-40B4-BE49-F238E27FC236}">
                <a16:creationId xmlns:a16="http://schemas.microsoft.com/office/drawing/2014/main" id="{F5A0EF0B-D830-3B5A-173F-C716DD307725}"/>
              </a:ext>
            </a:extLst>
          </p:cNvPr>
          <p:cNvSpPr txBox="1">
            <a:spLocks/>
          </p:cNvSpPr>
          <p:nvPr/>
        </p:nvSpPr>
        <p:spPr>
          <a:xfrm>
            <a:off x="6966408" y="3751868"/>
            <a:ext cx="4845378" cy="948975"/>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solidFill>
                  <a:schemeClr val="bg1"/>
                </a:solidFill>
              </a:rPr>
              <a:t>¿En </a:t>
            </a:r>
            <a:r>
              <a:rPr lang="en-US" sz="1600" dirty="0" err="1">
                <a:solidFill>
                  <a:schemeClr val="bg1"/>
                </a:solidFill>
              </a:rPr>
              <a:t>qué</a:t>
            </a:r>
            <a:r>
              <a:rPr lang="en-US" sz="1600" dirty="0">
                <a:solidFill>
                  <a:schemeClr val="bg1"/>
                </a:solidFill>
              </a:rPr>
              <a:t> </a:t>
            </a:r>
            <a:r>
              <a:rPr lang="en-US" sz="1600" dirty="0" err="1">
                <a:solidFill>
                  <a:schemeClr val="bg1"/>
                </a:solidFill>
              </a:rPr>
              <a:t>medida</a:t>
            </a:r>
            <a:r>
              <a:rPr lang="en-US" sz="1600" dirty="0">
                <a:solidFill>
                  <a:schemeClr val="bg1"/>
                </a:solidFill>
              </a:rPr>
              <a:t> </a:t>
            </a:r>
            <a:r>
              <a:rPr lang="en-US" sz="1600" dirty="0" err="1">
                <a:solidFill>
                  <a:schemeClr val="bg1"/>
                </a:solidFill>
              </a:rPr>
              <a:t>los</a:t>
            </a:r>
            <a:r>
              <a:rPr lang="en-US" sz="1600" dirty="0">
                <a:solidFill>
                  <a:schemeClr val="bg1"/>
                </a:solidFill>
              </a:rPr>
              <a:t> </a:t>
            </a:r>
            <a:r>
              <a:rPr lang="en-US" sz="1600" dirty="0" err="1">
                <a:solidFill>
                  <a:schemeClr val="bg1"/>
                </a:solidFill>
              </a:rPr>
              <a:t>clientes</a:t>
            </a:r>
            <a:r>
              <a:rPr lang="en-US" sz="1600" dirty="0">
                <a:solidFill>
                  <a:schemeClr val="bg1"/>
                </a:solidFill>
              </a:rPr>
              <a:t> con </a:t>
            </a:r>
            <a:r>
              <a:rPr lang="en-US" sz="1600" dirty="0" err="1">
                <a:solidFill>
                  <a:schemeClr val="bg1"/>
                </a:solidFill>
              </a:rPr>
              <a:t>saldos</a:t>
            </a:r>
            <a:r>
              <a:rPr lang="en-US" sz="1600" dirty="0">
                <a:solidFill>
                  <a:schemeClr val="bg1"/>
                </a:solidFill>
              </a:rPr>
              <a:t> </a:t>
            </a:r>
            <a:r>
              <a:rPr lang="en-US" sz="1600" dirty="0" err="1">
                <a:solidFill>
                  <a:schemeClr val="bg1"/>
                </a:solidFill>
              </a:rPr>
              <a:t>más</a:t>
            </a:r>
            <a:r>
              <a:rPr lang="en-US" sz="1600" dirty="0">
                <a:solidFill>
                  <a:schemeClr val="bg1"/>
                </a:solidFill>
              </a:rPr>
              <a:t> </a:t>
            </a:r>
            <a:r>
              <a:rPr lang="en-US" sz="1600" dirty="0" err="1">
                <a:solidFill>
                  <a:schemeClr val="bg1"/>
                </a:solidFill>
              </a:rPr>
              <a:t>bajos</a:t>
            </a:r>
            <a:r>
              <a:rPr lang="en-US" sz="1600" dirty="0">
                <a:solidFill>
                  <a:schemeClr val="bg1"/>
                </a:solidFill>
              </a:rPr>
              <a:t> </a:t>
            </a:r>
            <a:r>
              <a:rPr lang="en-US" sz="1600" dirty="0" err="1">
                <a:solidFill>
                  <a:schemeClr val="bg1"/>
                </a:solidFill>
              </a:rPr>
              <a:t>están</a:t>
            </a:r>
            <a:r>
              <a:rPr lang="en-US" sz="1600" dirty="0">
                <a:solidFill>
                  <a:schemeClr val="bg1"/>
                </a:solidFill>
              </a:rPr>
              <a:t> </a:t>
            </a:r>
            <a:r>
              <a:rPr lang="en-US" sz="1600" dirty="0" err="1">
                <a:solidFill>
                  <a:schemeClr val="bg1"/>
                </a:solidFill>
              </a:rPr>
              <a:t>en</a:t>
            </a:r>
            <a:r>
              <a:rPr lang="en-US" sz="1600" dirty="0">
                <a:solidFill>
                  <a:schemeClr val="bg1"/>
                </a:solidFill>
              </a:rPr>
              <a:t> mayor </a:t>
            </a:r>
            <a:r>
              <a:rPr lang="en-US" sz="1600" dirty="0" err="1">
                <a:solidFill>
                  <a:schemeClr val="bg1"/>
                </a:solidFill>
              </a:rPr>
              <a:t>riesgo</a:t>
            </a:r>
            <a:r>
              <a:rPr lang="en-US" sz="1600" dirty="0">
                <a:solidFill>
                  <a:schemeClr val="bg1"/>
                </a:solidFill>
              </a:rPr>
              <a:t> de </a:t>
            </a:r>
            <a:r>
              <a:rPr lang="en-US" sz="1600" dirty="0" err="1">
                <a:solidFill>
                  <a:schemeClr val="bg1"/>
                </a:solidFill>
              </a:rPr>
              <a:t>incumplimiento</a:t>
            </a:r>
            <a:r>
              <a:rPr lang="en-US" sz="1600" dirty="0">
                <a:solidFill>
                  <a:schemeClr val="bg1"/>
                </a:solidFill>
              </a:rPr>
              <a:t> de </a:t>
            </a:r>
            <a:r>
              <a:rPr lang="en-US" sz="1600" dirty="0" err="1">
                <a:solidFill>
                  <a:schemeClr val="bg1"/>
                </a:solidFill>
              </a:rPr>
              <a:t>crédito</a:t>
            </a:r>
            <a:r>
              <a:rPr lang="en-US" sz="1600" dirty="0">
                <a:solidFill>
                  <a:schemeClr val="bg1"/>
                </a:solidFill>
              </a:rPr>
              <a:t>? ¿</a:t>
            </a:r>
            <a:r>
              <a:rPr lang="en-US" sz="1600" dirty="0" err="1">
                <a:solidFill>
                  <a:schemeClr val="bg1"/>
                </a:solidFill>
              </a:rPr>
              <a:t>Cómo</a:t>
            </a:r>
            <a:r>
              <a:rPr lang="en-US" sz="1600" dirty="0">
                <a:solidFill>
                  <a:schemeClr val="bg1"/>
                </a:solidFill>
              </a:rPr>
              <a:t> </a:t>
            </a:r>
            <a:r>
              <a:rPr lang="en-US" sz="1600" dirty="0" err="1">
                <a:solidFill>
                  <a:schemeClr val="bg1"/>
                </a:solidFill>
              </a:rPr>
              <a:t>debemos</a:t>
            </a:r>
            <a:r>
              <a:rPr lang="en-US" sz="1600" dirty="0">
                <a:solidFill>
                  <a:schemeClr val="bg1"/>
                </a:solidFill>
              </a:rPr>
              <a:t> </a:t>
            </a:r>
            <a:r>
              <a:rPr lang="en-US" sz="1600" dirty="0" err="1">
                <a:solidFill>
                  <a:schemeClr val="bg1"/>
                </a:solidFill>
              </a:rPr>
              <a:t>ajustar</a:t>
            </a:r>
            <a:r>
              <a:rPr lang="en-US" sz="1600" dirty="0">
                <a:solidFill>
                  <a:schemeClr val="bg1"/>
                </a:solidFill>
              </a:rPr>
              <a:t> </a:t>
            </a:r>
            <a:r>
              <a:rPr lang="en-US" sz="1600" dirty="0" err="1">
                <a:solidFill>
                  <a:schemeClr val="bg1"/>
                </a:solidFill>
              </a:rPr>
              <a:t>nuestras</a:t>
            </a:r>
            <a:r>
              <a:rPr lang="en-US" sz="1600" dirty="0">
                <a:solidFill>
                  <a:schemeClr val="bg1"/>
                </a:solidFill>
              </a:rPr>
              <a:t> </a:t>
            </a:r>
            <a:r>
              <a:rPr lang="en-US" sz="1600" dirty="0" err="1">
                <a:solidFill>
                  <a:schemeClr val="bg1"/>
                </a:solidFill>
              </a:rPr>
              <a:t>políticas</a:t>
            </a:r>
            <a:r>
              <a:rPr lang="en-US" sz="1600" dirty="0">
                <a:solidFill>
                  <a:schemeClr val="bg1"/>
                </a:solidFill>
              </a:rPr>
              <a:t> de </a:t>
            </a:r>
            <a:r>
              <a:rPr lang="en-US" sz="1600" dirty="0" err="1">
                <a:solidFill>
                  <a:schemeClr val="bg1"/>
                </a:solidFill>
              </a:rPr>
              <a:t>crédito</a:t>
            </a:r>
            <a:r>
              <a:rPr lang="en-US" sz="1600" dirty="0">
                <a:solidFill>
                  <a:schemeClr val="bg1"/>
                </a:solidFill>
              </a:rPr>
              <a:t> para </a:t>
            </a:r>
            <a:r>
              <a:rPr lang="en-US" sz="1600" dirty="0" err="1">
                <a:solidFill>
                  <a:schemeClr val="bg1"/>
                </a:solidFill>
              </a:rPr>
              <a:t>mitigar</a:t>
            </a:r>
            <a:r>
              <a:rPr lang="en-US" sz="1600" dirty="0">
                <a:solidFill>
                  <a:schemeClr val="bg1"/>
                </a:solidFill>
              </a:rPr>
              <a:t> </a:t>
            </a:r>
            <a:r>
              <a:rPr lang="en-US" sz="1600" dirty="0" err="1">
                <a:solidFill>
                  <a:schemeClr val="bg1"/>
                </a:solidFill>
              </a:rPr>
              <a:t>este</a:t>
            </a:r>
            <a:r>
              <a:rPr lang="en-US" sz="1600" dirty="0">
                <a:solidFill>
                  <a:schemeClr val="bg1"/>
                </a:solidFill>
              </a:rPr>
              <a:t> </a:t>
            </a:r>
            <a:r>
              <a:rPr lang="en-US" sz="1600" dirty="0" err="1">
                <a:solidFill>
                  <a:schemeClr val="bg1"/>
                </a:solidFill>
              </a:rPr>
              <a:t>riesgo</a:t>
            </a:r>
            <a:r>
              <a:rPr lang="en-US" sz="1600" dirty="0">
                <a:solidFill>
                  <a:schemeClr val="bg1"/>
                </a:solidFill>
              </a:rPr>
              <a:t>?</a:t>
            </a:r>
          </a:p>
        </p:txBody>
      </p:sp>
    </p:spTree>
    <p:extLst>
      <p:ext uri="{BB962C8B-B14F-4D97-AF65-F5344CB8AC3E}">
        <p14:creationId xmlns:p14="http://schemas.microsoft.com/office/powerpoint/2010/main" val="2618057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7B8E9BED-339E-EFFA-E3AE-AD240F093367}"/>
              </a:ext>
            </a:extLst>
          </p:cNvPr>
          <p:cNvPicPr>
            <a:picLocks noChangeAspect="1"/>
          </p:cNvPicPr>
          <p:nvPr/>
        </p:nvPicPr>
        <p:blipFill>
          <a:blip r:embed="rId2"/>
          <a:stretch>
            <a:fillRect/>
          </a:stretch>
        </p:blipFill>
        <p:spPr>
          <a:xfrm>
            <a:off x="2964124" y="1949955"/>
            <a:ext cx="6613591" cy="3437784"/>
          </a:xfrm>
          <a:prstGeom prst="rect">
            <a:avLst/>
          </a:prstGeom>
        </p:spPr>
      </p:pic>
      <p:sp>
        <p:nvSpPr>
          <p:cNvPr id="73" name="TextBox 72">
            <a:extLst>
              <a:ext uri="{FF2B5EF4-FFF2-40B4-BE49-F238E27FC236}">
                <a16:creationId xmlns:a16="http://schemas.microsoft.com/office/drawing/2014/main" id="{EF014BC7-1D03-427D-8106-4689DA6FED2A}"/>
              </a:ext>
            </a:extLst>
          </p:cNvPr>
          <p:cNvSpPr txBox="1"/>
          <p:nvPr/>
        </p:nvSpPr>
        <p:spPr>
          <a:xfrm>
            <a:off x="506746" y="601983"/>
            <a:ext cx="1118252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srgbClr val="595959"/>
                </a:solidFill>
                <a:effectLst/>
                <a:uLnTx/>
                <a:uFillTx/>
                <a:latin typeface="Lato Black" panose="020F0A02020204030203" pitchFamily="34" charset="0"/>
                <a:ea typeface="Tahoma" panose="020B0604030504040204" pitchFamily="34" charset="0"/>
                <a:cs typeface="Tahoma" panose="020B0604030504040204" pitchFamily="34" charset="0"/>
              </a:rPr>
              <a:t>ESTADÍSTICA </a:t>
            </a:r>
            <a:r>
              <a:rPr kumimoji="0" lang="en-GB" sz="3200" b="1" i="0" u="none" strike="noStrike" kern="1200" cap="none" spc="0" normalizeH="0" baseline="0" noProof="0" dirty="0">
                <a:ln>
                  <a:noFill/>
                </a:ln>
                <a:solidFill>
                  <a:srgbClr val="E84C22"/>
                </a:solidFill>
                <a:effectLst/>
                <a:uLnTx/>
                <a:uFillTx/>
                <a:latin typeface="Lato Black" panose="020F0A02020204030203" pitchFamily="34" charset="0"/>
                <a:ea typeface="Tahoma" panose="020B0604030504040204" pitchFamily="34" charset="0"/>
                <a:cs typeface="Tahoma" panose="020B0604030504040204" pitchFamily="34" charset="0"/>
              </a:rPr>
              <a:t>BÁSICA</a:t>
            </a:r>
          </a:p>
        </p:txBody>
      </p:sp>
      <p:cxnSp>
        <p:nvCxnSpPr>
          <p:cNvPr id="78" name="Straight Connector 77">
            <a:extLst>
              <a:ext uri="{FF2B5EF4-FFF2-40B4-BE49-F238E27FC236}">
                <a16:creationId xmlns:a16="http://schemas.microsoft.com/office/drawing/2014/main" id="{FE8C2B82-425C-4E64-9871-224D82B42CBF}"/>
              </a:ext>
            </a:extLst>
          </p:cNvPr>
          <p:cNvCxnSpPr>
            <a:cxnSpLocks/>
          </p:cNvCxnSpPr>
          <p:nvPr/>
        </p:nvCxnSpPr>
        <p:spPr>
          <a:xfrm>
            <a:off x="633558" y="551361"/>
            <a:ext cx="1080000"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65BEB88D-147D-420C-A7C1-C2FFC6BDF32A}"/>
              </a:ext>
            </a:extLst>
          </p:cNvPr>
          <p:cNvSpPr/>
          <p:nvPr/>
        </p:nvSpPr>
        <p:spPr>
          <a:xfrm>
            <a:off x="633558" y="1347006"/>
            <a:ext cx="2501133" cy="975360"/>
          </a:xfrm>
          <a:prstGeom prst="roundRect">
            <a:avLst/>
          </a:prstGeom>
          <a:solidFill>
            <a:schemeClr val="bg2"/>
          </a:solidFill>
          <a:ln>
            <a:noFill/>
          </a:ln>
          <a:effectLst>
            <a:outerShdw blurRad="635000" dist="1143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rPr>
              <a:t>Información estadística básica de la cartera de nuestros contactos para comprender los datos. </a:t>
            </a:r>
          </a:p>
        </p:txBody>
      </p:sp>
      <p:pic>
        <p:nvPicPr>
          <p:cNvPr id="13" name="Imagen 12">
            <a:extLst>
              <a:ext uri="{FF2B5EF4-FFF2-40B4-BE49-F238E27FC236}">
                <a16:creationId xmlns:a16="http://schemas.microsoft.com/office/drawing/2014/main" id="{7039AEEF-615F-3C73-0EAF-A2810F808A61}"/>
              </a:ext>
            </a:extLst>
          </p:cNvPr>
          <p:cNvPicPr>
            <a:picLocks noChangeAspect="1"/>
          </p:cNvPicPr>
          <p:nvPr/>
        </p:nvPicPr>
        <p:blipFill>
          <a:blip r:embed="rId3"/>
          <a:stretch>
            <a:fillRect/>
          </a:stretch>
        </p:blipFill>
        <p:spPr>
          <a:xfrm>
            <a:off x="8430455" y="946890"/>
            <a:ext cx="2936315" cy="1289456"/>
          </a:xfrm>
          <a:prstGeom prst="rect">
            <a:avLst/>
          </a:prstGeom>
        </p:spPr>
      </p:pic>
      <p:cxnSp>
        <p:nvCxnSpPr>
          <p:cNvPr id="42" name="Straight Connector 41">
            <a:extLst>
              <a:ext uri="{FF2B5EF4-FFF2-40B4-BE49-F238E27FC236}">
                <a16:creationId xmlns:a16="http://schemas.microsoft.com/office/drawing/2014/main" id="{D6E32E1D-6911-08B7-635E-B215384F4226}"/>
              </a:ext>
            </a:extLst>
          </p:cNvPr>
          <p:cNvCxnSpPr/>
          <p:nvPr/>
        </p:nvCxnSpPr>
        <p:spPr>
          <a:xfrm flipH="1">
            <a:off x="5981846" y="6472238"/>
            <a:ext cx="3758400" cy="0"/>
          </a:xfrm>
          <a:prstGeom prst="line">
            <a:avLst/>
          </a:prstGeom>
          <a:ln>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43" name="Straight Connector 44">
            <a:extLst>
              <a:ext uri="{FF2B5EF4-FFF2-40B4-BE49-F238E27FC236}">
                <a16:creationId xmlns:a16="http://schemas.microsoft.com/office/drawing/2014/main" id="{46C3A6D5-33E4-B596-14F8-7E1ACB2DADFB}"/>
              </a:ext>
            </a:extLst>
          </p:cNvPr>
          <p:cNvCxnSpPr>
            <a:cxnSpLocks/>
          </p:cNvCxnSpPr>
          <p:nvPr/>
        </p:nvCxnSpPr>
        <p:spPr>
          <a:xfrm flipH="1">
            <a:off x="1575770" y="6472238"/>
            <a:ext cx="3757611" cy="0"/>
          </a:xfrm>
          <a:prstGeom prst="line">
            <a:avLst/>
          </a:prstGeom>
          <a:ln>
            <a:solidFill>
              <a:schemeClr val="accent1"/>
            </a:solidFill>
          </a:ln>
        </p:spPr>
        <p:style>
          <a:lnRef idx="1">
            <a:schemeClr val="accent2"/>
          </a:lnRef>
          <a:fillRef idx="0">
            <a:schemeClr val="accent2"/>
          </a:fillRef>
          <a:effectRef idx="0">
            <a:schemeClr val="accent2"/>
          </a:effectRef>
          <a:fontRef idx="minor">
            <a:schemeClr val="tx1"/>
          </a:fontRef>
        </p:style>
      </p:cxnSp>
      <p:sp>
        <p:nvSpPr>
          <p:cNvPr id="17" name="Rectangle: Rounded Corners 23">
            <a:extLst>
              <a:ext uri="{FF2B5EF4-FFF2-40B4-BE49-F238E27FC236}">
                <a16:creationId xmlns:a16="http://schemas.microsoft.com/office/drawing/2014/main" id="{2CC40FE8-F410-042A-8ABC-E4F7D8E51A2A}"/>
              </a:ext>
            </a:extLst>
          </p:cNvPr>
          <p:cNvSpPr/>
          <p:nvPr/>
        </p:nvSpPr>
        <p:spPr>
          <a:xfrm>
            <a:off x="1575770" y="4483239"/>
            <a:ext cx="2549523" cy="1266752"/>
          </a:xfrm>
          <a:prstGeom prst="roundRect">
            <a:avLst/>
          </a:prstGeom>
          <a:solidFill>
            <a:schemeClr val="bg2"/>
          </a:solidFill>
          <a:ln>
            <a:noFill/>
          </a:ln>
          <a:effectLst>
            <a:outerShdw blurRad="635000" dist="1143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rPr>
              <a:t>La </a:t>
            </a:r>
            <a:r>
              <a:rPr kumimoji="0" lang="es-ES" sz="1200" b="0" i="0" u="none" strike="noStrike" kern="1200" cap="none" spc="0" normalizeH="0" baseline="0" noProof="0" dirty="0">
                <a:ln>
                  <a:noFill/>
                </a:ln>
                <a:solidFill>
                  <a:srgbClr val="E84C22"/>
                </a:solidFill>
                <a:effectLst/>
                <a:uLnTx/>
                <a:uFillTx/>
                <a:latin typeface="Calibri" panose="020F0502020204030204"/>
                <a:ea typeface="+mn-ea"/>
                <a:cs typeface="+mn-cs"/>
              </a:rPr>
              <a:t>gran dispersión </a:t>
            </a: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rPr>
              <a:t>de los balances indica que existen importantes variaciones respecto a la media.</a:t>
            </a:r>
          </a:p>
        </p:txBody>
      </p:sp>
      <p:cxnSp>
        <p:nvCxnSpPr>
          <p:cNvPr id="21" name="Conector: angular 20">
            <a:extLst>
              <a:ext uri="{FF2B5EF4-FFF2-40B4-BE49-F238E27FC236}">
                <a16:creationId xmlns:a16="http://schemas.microsoft.com/office/drawing/2014/main" id="{A48677C6-062B-BE9B-4767-4AB9AA443F45}"/>
              </a:ext>
            </a:extLst>
          </p:cNvPr>
          <p:cNvCxnSpPr>
            <a:cxnSpLocks/>
          </p:cNvCxnSpPr>
          <p:nvPr/>
        </p:nvCxnSpPr>
        <p:spPr>
          <a:xfrm flipV="1">
            <a:off x="4161351" y="5035279"/>
            <a:ext cx="1172030" cy="223117"/>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5">
            <a:extLst>
              <a:ext uri="{FF2B5EF4-FFF2-40B4-BE49-F238E27FC236}">
                <a16:creationId xmlns:a16="http://schemas.microsoft.com/office/drawing/2014/main" id="{7C81980B-9151-30E1-74BE-62AE1C04E06A}"/>
              </a:ext>
            </a:extLst>
          </p:cNvPr>
          <p:cNvSpPr txBox="1">
            <a:spLocks/>
          </p:cNvSpPr>
          <p:nvPr/>
        </p:nvSpPr>
        <p:spPr>
          <a:xfrm>
            <a:off x="5427652" y="6366693"/>
            <a:ext cx="492384" cy="213941"/>
          </a:xfrm>
          <a:prstGeom prst="ellipse">
            <a:avLst/>
          </a:prstGeom>
          <a:solidFill>
            <a:schemeClr val="accent1"/>
          </a:solidFill>
        </p:spPr>
        <p:txBody>
          <a:bodyPr vert="horz" lIns="91440" tIns="45720" rIns="91440" bIns="45720" rtlCol="0" anchor="ctr"/>
          <a:lstStyle>
            <a:defPPr>
              <a:defRPr lang="en-US"/>
            </a:defPPr>
            <a:lvl1pPr marL="0" algn="ctr" defTabSz="914400" rtl="0" eaLnBrk="1" latinLnBrk="0" hangingPunct="1">
              <a:defRPr sz="11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r>
              <a:rPr lang="en-GB" dirty="0">
                <a:solidFill>
                  <a:prstClr val="white"/>
                </a:solidFill>
                <a:latin typeface="Calibri" panose="020F0502020204030204"/>
              </a:rPr>
              <a:t>15</a:t>
            </a:r>
            <a:endParaRPr kumimoji="0" lang="en-GB"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extBox 28">
            <a:extLst>
              <a:ext uri="{FF2B5EF4-FFF2-40B4-BE49-F238E27FC236}">
                <a16:creationId xmlns:a16="http://schemas.microsoft.com/office/drawing/2014/main" id="{F01D37F5-6DE7-E3BD-2343-08BB8752DE5E}"/>
              </a:ext>
            </a:extLst>
          </p:cNvPr>
          <p:cNvSpPr txBox="1"/>
          <p:nvPr/>
        </p:nvSpPr>
        <p:spPr>
          <a:xfrm>
            <a:off x="506746" y="6364663"/>
            <a:ext cx="110602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dirty="0">
                <a:ln>
                  <a:noFill/>
                </a:ln>
                <a:solidFill>
                  <a:srgbClr val="595959"/>
                </a:solidFill>
                <a:effectLst/>
                <a:uLnTx/>
                <a:uFillTx/>
                <a:latin typeface="Lato Black" panose="020F0502020204030203" pitchFamily="34" charset="0"/>
                <a:ea typeface="Lato Black" panose="020F0502020204030203" pitchFamily="34" charset="0"/>
                <a:cs typeface="Lato Black" panose="020F0502020204030203" pitchFamily="34" charset="0"/>
              </a:rPr>
              <a:t>Bank </a:t>
            </a:r>
            <a:r>
              <a:rPr kumimoji="0" lang="en-GB" sz="900" b="1" i="0" u="none" strike="noStrike" kern="1200" cap="none" spc="0" normalizeH="0" baseline="0" noProof="0" dirty="0">
                <a:ln>
                  <a:noFill/>
                </a:ln>
                <a:solidFill>
                  <a:srgbClr val="E9542C"/>
                </a:solidFill>
                <a:effectLst/>
                <a:uLnTx/>
                <a:uFillTx/>
                <a:latin typeface="Lato Black" panose="020F0502020204030203" pitchFamily="34" charset="0"/>
                <a:ea typeface="Lato Black" panose="020F0502020204030203" pitchFamily="34" charset="0"/>
                <a:cs typeface="Lato Black" panose="020F0502020204030203" pitchFamily="34" charset="0"/>
              </a:rPr>
              <a:t>Marketing</a:t>
            </a:r>
            <a:r>
              <a:rPr kumimoji="0" lang="en-GB" sz="900" b="1" i="0" u="none" strike="noStrike" kern="1200" cap="none" spc="0" normalizeH="0" baseline="0" noProof="0" dirty="0">
                <a:ln>
                  <a:noFill/>
                </a:ln>
                <a:solidFill>
                  <a:srgbClr val="F68A1F"/>
                </a:solidFill>
                <a:effectLst/>
                <a:uLnTx/>
                <a:uFillTx/>
                <a:latin typeface="Lato Black" panose="020F0502020204030203" pitchFamily="34" charset="0"/>
                <a:ea typeface="Lato Black" panose="020F0502020204030203" pitchFamily="34" charset="0"/>
                <a:cs typeface="Lato Black" panose="020F0502020204030203" pitchFamily="34" charset="0"/>
              </a:rPr>
              <a:t> </a:t>
            </a:r>
            <a:r>
              <a:rPr kumimoji="0" lang="en-GB" sz="900" b="1" i="0" u="none" strike="noStrike" kern="1200" cap="none" spc="0" normalizeH="0" baseline="0" noProof="0" dirty="0">
                <a:ln>
                  <a:noFill/>
                </a:ln>
                <a:solidFill>
                  <a:prstClr val="black">
                    <a:lumMod val="65000"/>
                    <a:lumOff val="35000"/>
                  </a:prstClr>
                </a:solidFill>
                <a:effectLst/>
                <a:uLnTx/>
                <a:uFillTx/>
                <a:latin typeface="Lato Black" panose="020F0502020204030203" pitchFamily="34" charset="0"/>
                <a:ea typeface="Lato Black" panose="020F0502020204030203" pitchFamily="34" charset="0"/>
                <a:cs typeface="Lato Black" panose="020F0502020204030203" pitchFamily="34" charset="0"/>
              </a:rPr>
              <a:t>									</a:t>
            </a:r>
            <a:r>
              <a:rPr kumimoji="0" lang="en-GB" sz="900" b="1" i="0" u="none" strike="noStrike" kern="1200" cap="none" spc="0" normalizeH="0" baseline="0" noProof="0" dirty="0">
                <a:ln>
                  <a:noFill/>
                </a:ln>
                <a:solidFill>
                  <a:srgbClr val="E84C22"/>
                </a:solidFill>
                <a:effectLst/>
                <a:uLnTx/>
                <a:uFillTx/>
                <a:latin typeface="Lato Black" panose="020F0502020204030203" pitchFamily="34" charset="0"/>
                <a:ea typeface="Lato Black" panose="020F0502020204030203" pitchFamily="34" charset="0"/>
                <a:cs typeface="Lato Black" panose="020F0502020204030203" pitchFamily="34" charset="0"/>
              </a:rPr>
              <a:t>  	          </a:t>
            </a:r>
            <a:r>
              <a:rPr kumimoji="0" lang="en-GB" sz="900" b="1" i="0" u="none" strike="noStrike" kern="1200" cap="none" spc="0" normalizeH="0" baseline="0" noProof="0" dirty="0" err="1">
                <a:ln>
                  <a:noFill/>
                </a:ln>
                <a:solidFill>
                  <a:srgbClr val="E84C22"/>
                </a:solidFill>
                <a:effectLst/>
                <a:uLnTx/>
                <a:uFillTx/>
                <a:latin typeface="Lato Black" panose="020F0502020204030203" pitchFamily="34" charset="0"/>
                <a:ea typeface="Lato Black" panose="020F0502020204030203" pitchFamily="34" charset="0"/>
                <a:cs typeface="Lato Black" panose="020F0502020204030203" pitchFamily="34" charset="0"/>
              </a:rPr>
              <a:t>ITAcademy</a:t>
            </a:r>
            <a:r>
              <a:rPr kumimoji="0" lang="en-GB" sz="900" b="1" i="0" u="none" strike="noStrike" kern="1200" cap="none" spc="0" normalizeH="0" baseline="0" noProof="0" dirty="0">
                <a:ln>
                  <a:noFill/>
                </a:ln>
                <a:solidFill>
                  <a:prstClr val="black">
                    <a:lumMod val="65000"/>
                    <a:lumOff val="35000"/>
                  </a:prstClr>
                </a:solidFill>
                <a:effectLst/>
                <a:uLnTx/>
                <a:uFillTx/>
                <a:latin typeface="Lato Black" panose="020F0502020204030203" pitchFamily="34" charset="0"/>
                <a:ea typeface="Lato Black" panose="020F0502020204030203" pitchFamily="34" charset="0"/>
                <a:cs typeface="Lato Black" panose="020F0502020204030203" pitchFamily="34" charset="0"/>
              </a:rPr>
              <a:t>						</a:t>
            </a:r>
            <a:endParaRPr kumimoji="0" lang="en-GB" sz="900" b="1" i="0" u="none" strike="noStrike" kern="1200" cap="none" spc="0" normalizeH="0" baseline="0" noProof="0" dirty="0">
              <a:ln>
                <a:noFill/>
              </a:ln>
              <a:solidFill>
                <a:srgbClr val="009999"/>
              </a:solidFill>
              <a:effectLst/>
              <a:uLnTx/>
              <a:uFillTx/>
              <a:latin typeface="Lato Black" panose="020F0502020204030203" pitchFamily="34" charset="0"/>
              <a:ea typeface="Lato Black" panose="020F0502020204030203" pitchFamily="34" charset="0"/>
              <a:cs typeface="Lato Black" panose="020F0502020204030203" pitchFamily="34" charset="0"/>
            </a:endParaRPr>
          </a:p>
        </p:txBody>
      </p:sp>
    </p:spTree>
    <p:extLst>
      <p:ext uri="{BB962C8B-B14F-4D97-AF65-F5344CB8AC3E}">
        <p14:creationId xmlns:p14="http://schemas.microsoft.com/office/powerpoint/2010/main" val="3035847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blip>
          <a:srcRect/>
          <a:stretch>
            <a:fillRect t="-9000" b="-9000"/>
          </a:stretch>
        </a:blipFill>
        <a:effectLst/>
      </p:bgPr>
    </p:bg>
    <p:spTree>
      <p:nvGrpSpPr>
        <p:cNvPr id="1" name="">
          <a:extLst>
            <a:ext uri="{FF2B5EF4-FFF2-40B4-BE49-F238E27FC236}">
              <a16:creationId xmlns:a16="http://schemas.microsoft.com/office/drawing/2014/main" id="{A378B9CB-5DF5-13DE-D786-F72E71094928}"/>
            </a:ext>
          </a:extLst>
        </p:cNvPr>
        <p:cNvGrpSpPr/>
        <p:nvPr/>
      </p:nvGrpSpPr>
      <p:grpSpPr>
        <a:xfrm>
          <a:off x="0" y="0"/>
          <a:ext cx="0" cy="0"/>
          <a:chOff x="0" y="0"/>
          <a:chExt cx="0" cy="0"/>
        </a:xfrm>
      </p:grpSpPr>
      <p:sp>
        <p:nvSpPr>
          <p:cNvPr id="29" name="PlaceHolder 1">
            <a:extLst>
              <a:ext uri="{FF2B5EF4-FFF2-40B4-BE49-F238E27FC236}">
                <a16:creationId xmlns:a16="http://schemas.microsoft.com/office/drawing/2014/main" id="{66A67EA4-C025-2218-A5DC-D48F164980BD}"/>
              </a:ext>
            </a:extLst>
          </p:cNvPr>
          <p:cNvSpPr>
            <a:spLocks noGrp="1"/>
          </p:cNvSpPr>
          <p:nvPr>
            <p:ph/>
          </p:nvPr>
        </p:nvSpPr>
        <p:spPr>
          <a:xfrm>
            <a:off x="7258680" y="2337840"/>
            <a:ext cx="4447800" cy="1119240"/>
          </a:xfrm>
          <a:prstGeom prst="rect">
            <a:avLst/>
          </a:prstGeom>
          <a:noFill/>
          <a:ln w="0">
            <a:noFill/>
          </a:ln>
        </p:spPr>
        <p:txBody>
          <a:bodyPr lIns="90000" tIns="45000" rIns="90000" bIns="45000" anchor="t">
            <a:noAutofit/>
          </a:bodyPr>
          <a:lstStyle/>
          <a:p>
            <a:pPr indent="0" algn="ctr" defTabSz="914400">
              <a:lnSpc>
                <a:spcPct val="90000"/>
              </a:lnSpc>
              <a:buNone/>
              <a:tabLst>
                <a:tab pos="0" algn="l"/>
              </a:tabLst>
            </a:pPr>
            <a:r>
              <a:rPr lang="es-ES" sz="4000" b="1" strike="noStrike" spc="-1" dirty="0">
                <a:solidFill>
                  <a:schemeClr val="lt1"/>
                </a:solidFill>
                <a:latin typeface="Proxima Nova"/>
              </a:rPr>
              <a:t>Perfil del cliente</a:t>
            </a:r>
            <a:endParaRPr lang="es-ES" sz="4000" b="0" strike="noStrike" spc="-1" dirty="0">
              <a:solidFill>
                <a:srgbClr val="FFFFFF"/>
              </a:solidFill>
              <a:latin typeface="Arial"/>
            </a:endParaRPr>
          </a:p>
        </p:txBody>
      </p:sp>
      <p:sp>
        <p:nvSpPr>
          <p:cNvPr id="31" name="Rectángulo 4">
            <a:extLst>
              <a:ext uri="{FF2B5EF4-FFF2-40B4-BE49-F238E27FC236}">
                <a16:creationId xmlns:a16="http://schemas.microsoft.com/office/drawing/2014/main" id="{6AA28F2F-7699-AA8A-B1E3-3E3771B4FD3A}"/>
              </a:ext>
            </a:extLst>
          </p:cNvPr>
          <p:cNvSpPr/>
          <p:nvPr/>
        </p:nvSpPr>
        <p:spPr>
          <a:xfrm>
            <a:off x="8075160" y="1571400"/>
            <a:ext cx="2896920" cy="656640"/>
          </a:xfrm>
          <a:prstGeom prst="rect">
            <a:avLst/>
          </a:prstGeom>
          <a:solidFill>
            <a:srgbClr val="262E33"/>
          </a:solidFill>
          <a:ln>
            <a:solidFill>
              <a:srgbClr val="262E33"/>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2800" b="0" i="0" u="none" strike="noStrike" kern="1200" cap="none" spc="-1" normalizeH="0" baseline="0" noProof="0" dirty="0">
              <a:ln>
                <a:noFill/>
              </a:ln>
              <a:solidFill>
                <a:srgbClr val="FFFFFF"/>
              </a:solidFill>
              <a:effectLst/>
              <a:uLnTx/>
              <a:uFillTx/>
              <a:latin typeface="Arial"/>
              <a:ea typeface="+mn-ea"/>
              <a:cs typeface="+mn-cs"/>
            </a:endParaRPr>
          </a:p>
        </p:txBody>
      </p:sp>
      <p:sp>
        <p:nvSpPr>
          <p:cNvPr id="32" name="Rectángulo 31">
            <a:extLst>
              <a:ext uri="{FF2B5EF4-FFF2-40B4-BE49-F238E27FC236}">
                <a16:creationId xmlns:a16="http://schemas.microsoft.com/office/drawing/2014/main" id="{B65C979D-310F-A2DB-21E9-4F85183A98E2}"/>
              </a:ext>
            </a:extLst>
          </p:cNvPr>
          <p:cNvSpPr/>
          <p:nvPr/>
        </p:nvSpPr>
        <p:spPr>
          <a:xfrm>
            <a:off x="8483760" y="4870440"/>
            <a:ext cx="1968120" cy="409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marL="0" marR="0" lvl="0" indent="0" algn="ctr" defTabSz="914400" rtl="0" eaLnBrk="1" fontAlgn="auto" latinLnBrk="0" hangingPunct="1">
              <a:lnSpc>
                <a:spcPct val="90000"/>
              </a:lnSpc>
              <a:spcBef>
                <a:spcPts val="0"/>
              </a:spcBef>
              <a:spcAft>
                <a:spcPts val="0"/>
              </a:spcAft>
              <a:buClrTx/>
              <a:buSzTx/>
              <a:buFontTx/>
              <a:buNone/>
              <a:tabLst>
                <a:tab pos="0" algn="l"/>
              </a:tabLst>
              <a:defRPr/>
            </a:pPr>
            <a:r>
              <a:rPr kumimoji="0" lang="es-ES" sz="2400" b="0" i="0" u="none" strike="noStrike" kern="1200" cap="none" spc="-1" normalizeH="0" baseline="0" noProof="0">
                <a:ln>
                  <a:noFill/>
                </a:ln>
                <a:solidFill>
                  <a:srgbClr val="FD39FD"/>
                </a:solidFill>
                <a:effectLst/>
                <a:uLnTx/>
                <a:uFillTx/>
                <a:latin typeface="Proxima Nova"/>
                <a:ea typeface="+mn-ea"/>
                <a:cs typeface="+mn-cs"/>
              </a:rPr>
              <a:t>IT Academy</a:t>
            </a:r>
            <a:endParaRPr kumimoji="0" lang="es-ES" sz="2400" b="0" i="0" u="none" strike="noStrike" kern="1200" cap="none" spc="-1" normalizeH="0" baseline="0" noProof="0">
              <a:ln>
                <a:noFill/>
              </a:ln>
              <a:solidFill>
                <a:srgbClr val="FFFFFF"/>
              </a:solidFill>
              <a:effectLst/>
              <a:uLnTx/>
              <a:uFillTx/>
              <a:latin typeface="Arial"/>
              <a:ea typeface="+mn-ea"/>
              <a:cs typeface="+mn-cs"/>
            </a:endParaRPr>
          </a:p>
        </p:txBody>
      </p:sp>
      <p:sp>
        <p:nvSpPr>
          <p:cNvPr id="2" name="Text Placeholder 3">
            <a:extLst>
              <a:ext uri="{FF2B5EF4-FFF2-40B4-BE49-F238E27FC236}">
                <a16:creationId xmlns:a16="http://schemas.microsoft.com/office/drawing/2014/main" id="{B98E40D8-327D-DD2A-913E-3746D9007DC5}"/>
              </a:ext>
            </a:extLst>
          </p:cNvPr>
          <p:cNvSpPr txBox="1">
            <a:spLocks/>
          </p:cNvSpPr>
          <p:nvPr/>
        </p:nvSpPr>
        <p:spPr>
          <a:xfrm>
            <a:off x="7258512" y="3975657"/>
            <a:ext cx="4448579" cy="725186"/>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solidFill>
                  <a:schemeClr val="bg1"/>
                </a:solidFill>
              </a:rPr>
              <a:t>¿</a:t>
            </a:r>
            <a:r>
              <a:rPr lang="en-US" sz="1600" dirty="0" err="1">
                <a:solidFill>
                  <a:schemeClr val="bg1"/>
                </a:solidFill>
              </a:rPr>
              <a:t>Cuáles</a:t>
            </a:r>
            <a:r>
              <a:rPr lang="en-US" sz="1600" dirty="0">
                <a:solidFill>
                  <a:schemeClr val="bg1"/>
                </a:solidFill>
              </a:rPr>
              <a:t> son </a:t>
            </a:r>
            <a:r>
              <a:rPr lang="en-US" sz="1600" dirty="0" err="1">
                <a:solidFill>
                  <a:schemeClr val="bg1"/>
                </a:solidFill>
              </a:rPr>
              <a:t>los</a:t>
            </a:r>
            <a:r>
              <a:rPr lang="en-US" sz="1600" dirty="0">
                <a:solidFill>
                  <a:schemeClr val="bg1"/>
                </a:solidFill>
              </a:rPr>
              <a:t> </a:t>
            </a:r>
            <a:r>
              <a:rPr lang="en-US" sz="1600" dirty="0" err="1">
                <a:solidFill>
                  <a:schemeClr val="bg1"/>
                </a:solidFill>
              </a:rPr>
              <a:t>perfiles</a:t>
            </a:r>
            <a:r>
              <a:rPr lang="en-US" sz="1600" dirty="0">
                <a:solidFill>
                  <a:schemeClr val="bg1"/>
                </a:solidFill>
              </a:rPr>
              <a:t> </a:t>
            </a:r>
            <a:r>
              <a:rPr lang="en-US" sz="1600" dirty="0" err="1">
                <a:solidFill>
                  <a:schemeClr val="bg1"/>
                </a:solidFill>
              </a:rPr>
              <a:t>demográficos</a:t>
            </a:r>
            <a:r>
              <a:rPr lang="en-US" sz="1600" dirty="0">
                <a:solidFill>
                  <a:schemeClr val="bg1"/>
                </a:solidFill>
              </a:rPr>
              <a:t> que </a:t>
            </a:r>
            <a:r>
              <a:rPr lang="en-US" sz="1600" dirty="0" err="1">
                <a:solidFill>
                  <a:schemeClr val="bg1"/>
                </a:solidFill>
              </a:rPr>
              <a:t>muestran</a:t>
            </a:r>
            <a:r>
              <a:rPr lang="en-US" sz="1600" dirty="0">
                <a:solidFill>
                  <a:schemeClr val="bg1"/>
                </a:solidFill>
              </a:rPr>
              <a:t> mayor </a:t>
            </a:r>
            <a:r>
              <a:rPr lang="en-US" sz="1600" dirty="0" err="1">
                <a:solidFill>
                  <a:schemeClr val="bg1"/>
                </a:solidFill>
              </a:rPr>
              <a:t>propensión</a:t>
            </a:r>
            <a:r>
              <a:rPr lang="en-US" sz="1600" dirty="0">
                <a:solidFill>
                  <a:schemeClr val="bg1"/>
                </a:solidFill>
              </a:rPr>
              <a:t> a </a:t>
            </a:r>
            <a:r>
              <a:rPr lang="en-US" sz="1600" dirty="0" err="1">
                <a:solidFill>
                  <a:schemeClr val="bg1"/>
                </a:solidFill>
              </a:rPr>
              <a:t>contratar</a:t>
            </a:r>
            <a:r>
              <a:rPr lang="en-US" sz="1600" dirty="0">
                <a:solidFill>
                  <a:schemeClr val="bg1"/>
                </a:solidFill>
              </a:rPr>
              <a:t> </a:t>
            </a:r>
            <a:r>
              <a:rPr lang="en-US" sz="1600" dirty="0" err="1">
                <a:solidFill>
                  <a:schemeClr val="bg1"/>
                </a:solidFill>
              </a:rPr>
              <a:t>productos</a:t>
            </a:r>
            <a:r>
              <a:rPr lang="en-US" sz="1600" dirty="0">
                <a:solidFill>
                  <a:schemeClr val="bg1"/>
                </a:solidFill>
              </a:rPr>
              <a:t> </a:t>
            </a:r>
            <a:r>
              <a:rPr lang="en-US" sz="1600" dirty="0" err="1">
                <a:solidFill>
                  <a:schemeClr val="bg1"/>
                </a:solidFill>
              </a:rPr>
              <a:t>financieros</a:t>
            </a:r>
            <a:r>
              <a:rPr lang="en-US" sz="1600" dirty="0">
                <a:solidFill>
                  <a:schemeClr val="bg1"/>
                </a:solidFill>
              </a:rPr>
              <a:t>?</a:t>
            </a:r>
          </a:p>
        </p:txBody>
      </p:sp>
    </p:spTree>
    <p:extLst>
      <p:ext uri="{BB962C8B-B14F-4D97-AF65-F5344CB8AC3E}">
        <p14:creationId xmlns:p14="http://schemas.microsoft.com/office/powerpoint/2010/main" val="23618692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EC6974B8-2CE3-C61D-313F-394E48636D19}"/>
              </a:ext>
            </a:extLst>
          </p:cNvPr>
          <p:cNvPicPr>
            <a:picLocks noChangeAspect="1"/>
          </p:cNvPicPr>
          <p:nvPr/>
        </p:nvPicPr>
        <p:blipFill>
          <a:blip r:embed="rId2"/>
          <a:stretch>
            <a:fillRect/>
          </a:stretch>
        </p:blipFill>
        <p:spPr>
          <a:xfrm>
            <a:off x="504736" y="1325489"/>
            <a:ext cx="4466736" cy="1287993"/>
          </a:xfrm>
          <a:prstGeom prst="rect">
            <a:avLst/>
          </a:prstGeom>
        </p:spPr>
      </p:pic>
      <p:sp>
        <p:nvSpPr>
          <p:cNvPr id="73" name="TextBox 72">
            <a:extLst>
              <a:ext uri="{FF2B5EF4-FFF2-40B4-BE49-F238E27FC236}">
                <a16:creationId xmlns:a16="http://schemas.microsoft.com/office/drawing/2014/main" id="{EF014BC7-1D03-427D-8106-4689DA6FED2A}"/>
              </a:ext>
            </a:extLst>
          </p:cNvPr>
          <p:cNvSpPr txBox="1"/>
          <p:nvPr/>
        </p:nvSpPr>
        <p:spPr>
          <a:xfrm>
            <a:off x="506746" y="601983"/>
            <a:ext cx="1118252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srgbClr val="595959"/>
                </a:solidFill>
                <a:effectLst/>
                <a:uLnTx/>
                <a:uFillTx/>
                <a:latin typeface="Lato Black" panose="020F0A02020204030203" pitchFamily="34" charset="0"/>
                <a:ea typeface="Tahoma" panose="020B0604030504040204" pitchFamily="34" charset="0"/>
                <a:cs typeface="Tahoma" panose="020B0604030504040204" pitchFamily="34" charset="0"/>
              </a:rPr>
              <a:t>AGRUPACIÓN E </a:t>
            </a:r>
            <a:r>
              <a:rPr kumimoji="0" lang="en-GB" sz="3200" b="1" i="0" u="none" strike="noStrike" kern="1200" cap="none" spc="0" normalizeH="0" baseline="0" noProof="0" dirty="0">
                <a:ln>
                  <a:noFill/>
                </a:ln>
                <a:solidFill>
                  <a:srgbClr val="E9542C"/>
                </a:solidFill>
                <a:effectLst/>
                <a:uLnTx/>
                <a:uFillTx/>
                <a:latin typeface="Lato Black" panose="020F0A02020204030203" pitchFamily="34" charset="0"/>
                <a:ea typeface="Tahoma" panose="020B0604030504040204" pitchFamily="34" charset="0"/>
                <a:cs typeface="Tahoma" panose="020B0604030504040204" pitchFamily="34" charset="0"/>
              </a:rPr>
              <a:t>IMPAGOS</a:t>
            </a:r>
          </a:p>
        </p:txBody>
      </p:sp>
      <p:cxnSp>
        <p:nvCxnSpPr>
          <p:cNvPr id="78" name="Straight Connector 77">
            <a:extLst>
              <a:ext uri="{FF2B5EF4-FFF2-40B4-BE49-F238E27FC236}">
                <a16:creationId xmlns:a16="http://schemas.microsoft.com/office/drawing/2014/main" id="{FE8C2B82-425C-4E64-9871-224D82B42CBF}"/>
              </a:ext>
            </a:extLst>
          </p:cNvPr>
          <p:cNvCxnSpPr>
            <a:cxnSpLocks/>
          </p:cNvCxnSpPr>
          <p:nvPr/>
        </p:nvCxnSpPr>
        <p:spPr>
          <a:xfrm>
            <a:off x="633558" y="551361"/>
            <a:ext cx="1080000"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6E32E1D-6911-08B7-635E-B215384F4226}"/>
              </a:ext>
            </a:extLst>
          </p:cNvPr>
          <p:cNvCxnSpPr/>
          <p:nvPr/>
        </p:nvCxnSpPr>
        <p:spPr>
          <a:xfrm flipH="1">
            <a:off x="5981846" y="6472238"/>
            <a:ext cx="3758400" cy="0"/>
          </a:xfrm>
          <a:prstGeom prst="line">
            <a:avLst/>
          </a:prstGeom>
          <a:ln>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43" name="Straight Connector 44">
            <a:extLst>
              <a:ext uri="{FF2B5EF4-FFF2-40B4-BE49-F238E27FC236}">
                <a16:creationId xmlns:a16="http://schemas.microsoft.com/office/drawing/2014/main" id="{46C3A6D5-33E4-B596-14F8-7E1ACB2DADFB}"/>
              </a:ext>
            </a:extLst>
          </p:cNvPr>
          <p:cNvCxnSpPr>
            <a:cxnSpLocks/>
          </p:cNvCxnSpPr>
          <p:nvPr/>
        </p:nvCxnSpPr>
        <p:spPr>
          <a:xfrm flipH="1">
            <a:off x="1575770" y="6472238"/>
            <a:ext cx="3757611" cy="0"/>
          </a:xfrm>
          <a:prstGeom prst="line">
            <a:avLst/>
          </a:prstGeom>
          <a:ln>
            <a:solidFill>
              <a:schemeClr val="accent1"/>
            </a:solidFill>
          </a:ln>
        </p:spPr>
        <p:style>
          <a:lnRef idx="1">
            <a:schemeClr val="accent2"/>
          </a:lnRef>
          <a:fillRef idx="0">
            <a:schemeClr val="accent2"/>
          </a:fillRef>
          <a:effectRef idx="0">
            <a:schemeClr val="accent2"/>
          </a:effectRef>
          <a:fontRef idx="minor">
            <a:schemeClr val="tx1"/>
          </a:fontRef>
        </p:style>
      </p:cxnSp>
      <p:pic>
        <p:nvPicPr>
          <p:cNvPr id="7" name="Imagen 6">
            <a:extLst>
              <a:ext uri="{FF2B5EF4-FFF2-40B4-BE49-F238E27FC236}">
                <a16:creationId xmlns:a16="http://schemas.microsoft.com/office/drawing/2014/main" id="{3BA0B222-811D-F30B-42D5-94EDD7FA1003}"/>
              </a:ext>
            </a:extLst>
          </p:cNvPr>
          <p:cNvPicPr>
            <a:picLocks noChangeAspect="1"/>
          </p:cNvPicPr>
          <p:nvPr/>
        </p:nvPicPr>
        <p:blipFill>
          <a:blip r:embed="rId3"/>
          <a:stretch>
            <a:fillRect/>
          </a:stretch>
        </p:blipFill>
        <p:spPr>
          <a:xfrm>
            <a:off x="6901264" y="2570054"/>
            <a:ext cx="4657178" cy="2203737"/>
          </a:xfrm>
          <a:prstGeom prst="rect">
            <a:avLst/>
          </a:prstGeom>
          <a:effectLst>
            <a:outerShdw blurRad="50800" dist="38100" dir="8100000" algn="tr" rotWithShape="0">
              <a:prstClr val="black">
                <a:alpha val="40000"/>
              </a:prstClr>
            </a:outerShdw>
          </a:effectLst>
        </p:spPr>
      </p:pic>
      <p:sp>
        <p:nvSpPr>
          <p:cNvPr id="10" name="Rectangle: Rounded Corners 23">
            <a:extLst>
              <a:ext uri="{FF2B5EF4-FFF2-40B4-BE49-F238E27FC236}">
                <a16:creationId xmlns:a16="http://schemas.microsoft.com/office/drawing/2014/main" id="{D9555F41-99D8-6012-539C-BE44B550BE5F}"/>
              </a:ext>
            </a:extLst>
          </p:cNvPr>
          <p:cNvSpPr/>
          <p:nvPr/>
        </p:nvSpPr>
        <p:spPr>
          <a:xfrm>
            <a:off x="5056043" y="1178211"/>
            <a:ext cx="3003620" cy="905999"/>
          </a:xfrm>
          <a:prstGeom prst="roundRect">
            <a:avLst/>
          </a:prstGeom>
          <a:solidFill>
            <a:schemeClr val="bg2"/>
          </a:solidFill>
          <a:ln>
            <a:noFill/>
          </a:ln>
          <a:effectLst>
            <a:outerShdw blurRad="635000" dist="1143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rPr>
              <a:t>Con tal de tener una orientación sobre los </a:t>
            </a:r>
            <a:r>
              <a:rPr kumimoji="0" lang="es-ES" sz="1200" b="0" i="0" u="none" strike="noStrike" kern="1200" cap="none" spc="0" normalizeH="0" baseline="0" noProof="0" dirty="0">
                <a:ln>
                  <a:noFill/>
                </a:ln>
                <a:solidFill>
                  <a:srgbClr val="E84C22"/>
                </a:solidFill>
                <a:effectLst/>
                <a:uLnTx/>
                <a:uFillTx/>
                <a:latin typeface="Calibri" panose="020F0502020204030204"/>
                <a:ea typeface="+mn-ea"/>
                <a:cs typeface="+mn-cs"/>
              </a:rPr>
              <a:t>rangos del balance </a:t>
            </a: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rPr>
              <a:t>de los contactos, se dividen los </a:t>
            </a:r>
            <a:r>
              <a:rPr kumimoji="0" lang="es-ES" sz="1200" b="0" i="0" u="none" strike="noStrike" kern="1200" cap="none" spc="0" normalizeH="0" baseline="0" noProof="0" dirty="0">
                <a:ln>
                  <a:noFill/>
                </a:ln>
                <a:solidFill>
                  <a:srgbClr val="E84C22"/>
                </a:solidFill>
                <a:effectLst/>
                <a:uLnTx/>
                <a:uFillTx/>
                <a:latin typeface="Calibri" panose="020F0502020204030204"/>
                <a:ea typeface="+mn-ea"/>
                <a:cs typeface="+mn-cs"/>
              </a:rPr>
              <a:t>grupos por cuartiles.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Rectangle: Rounded Corners 23">
            <a:extLst>
              <a:ext uri="{FF2B5EF4-FFF2-40B4-BE49-F238E27FC236}">
                <a16:creationId xmlns:a16="http://schemas.microsoft.com/office/drawing/2014/main" id="{C320870B-3F67-B344-2BD1-13B0E1DB0E85}"/>
              </a:ext>
            </a:extLst>
          </p:cNvPr>
          <p:cNvSpPr/>
          <p:nvPr/>
        </p:nvSpPr>
        <p:spPr>
          <a:xfrm>
            <a:off x="9120417" y="2225431"/>
            <a:ext cx="3082927" cy="886167"/>
          </a:xfrm>
          <a:prstGeom prst="roundRect">
            <a:avLst/>
          </a:prstGeom>
          <a:solidFill>
            <a:schemeClr val="bg2"/>
          </a:solidFill>
          <a:ln>
            <a:noFill/>
          </a:ln>
          <a:effectLst>
            <a:outerShdw blurRad="635000" dist="1143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rPr>
              <a:t>Cantidad de </a:t>
            </a:r>
            <a:r>
              <a:rPr kumimoji="0" lang="es-ES" sz="1200" b="0" i="0" u="none" strike="noStrike" kern="1200" cap="none" spc="0" normalizeH="0" baseline="0" noProof="0" dirty="0">
                <a:ln>
                  <a:noFill/>
                </a:ln>
                <a:solidFill>
                  <a:srgbClr val="E84C22"/>
                </a:solidFill>
                <a:effectLst/>
                <a:uLnTx/>
                <a:uFillTx/>
                <a:latin typeface="Calibri" panose="020F0502020204030204"/>
                <a:ea typeface="+mn-ea"/>
                <a:cs typeface="+mn-cs"/>
              </a:rPr>
              <a:t>impagos por rangos del balance.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rPr>
              <a:t>Indica una </a:t>
            </a:r>
            <a:r>
              <a:rPr kumimoji="0" lang="es-ES" sz="1200" b="0" i="0" u="none" strike="noStrike" kern="1200" cap="none" spc="0" normalizeH="0" baseline="0" noProof="0" dirty="0">
                <a:ln>
                  <a:noFill/>
                </a:ln>
                <a:solidFill>
                  <a:srgbClr val="E84C22"/>
                </a:solidFill>
                <a:effectLst/>
                <a:uLnTx/>
                <a:uFillTx/>
                <a:latin typeface="Calibri" panose="020F0502020204030204"/>
                <a:ea typeface="+mn-ea"/>
                <a:cs typeface="+mn-cs"/>
              </a:rPr>
              <a:t>clara relación entre los balances bajos </a:t>
            </a: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rPr>
              <a:t>y los impagos, </a:t>
            </a:r>
            <a:r>
              <a:rPr kumimoji="0" lang="es-ES" sz="1200" b="0" i="0" u="none" strike="noStrike" kern="1200" cap="none" spc="0" normalizeH="0" baseline="0" noProof="0" dirty="0">
                <a:ln>
                  <a:noFill/>
                </a:ln>
                <a:solidFill>
                  <a:srgbClr val="E84C22"/>
                </a:solidFill>
                <a:effectLst/>
                <a:uLnTx/>
                <a:uFillTx/>
                <a:latin typeface="Calibri" panose="020F0502020204030204"/>
                <a:ea typeface="+mn-ea"/>
                <a:cs typeface="+mn-cs"/>
              </a:rPr>
              <a:t>81,6% del total</a:t>
            </a: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pic>
        <p:nvPicPr>
          <p:cNvPr id="3" name="Imagen 2">
            <a:extLst>
              <a:ext uri="{FF2B5EF4-FFF2-40B4-BE49-F238E27FC236}">
                <a16:creationId xmlns:a16="http://schemas.microsoft.com/office/drawing/2014/main" id="{A3595913-89B5-C7D4-C7FC-BF45B40F276B}"/>
              </a:ext>
            </a:extLst>
          </p:cNvPr>
          <p:cNvPicPr>
            <a:picLocks noChangeAspect="1"/>
          </p:cNvPicPr>
          <p:nvPr/>
        </p:nvPicPr>
        <p:blipFill>
          <a:blip r:embed="rId4"/>
          <a:stretch>
            <a:fillRect/>
          </a:stretch>
        </p:blipFill>
        <p:spPr>
          <a:xfrm>
            <a:off x="985255" y="3994683"/>
            <a:ext cx="3151612" cy="2116546"/>
          </a:xfrm>
          <a:prstGeom prst="rect">
            <a:avLst/>
          </a:prstGeom>
          <a:effectLst>
            <a:outerShdw blurRad="50800" dist="38100" dir="16200000" rotWithShape="0">
              <a:prstClr val="black">
                <a:alpha val="40000"/>
              </a:prstClr>
            </a:outerShdw>
          </a:effectLst>
        </p:spPr>
      </p:pic>
      <p:sp>
        <p:nvSpPr>
          <p:cNvPr id="4" name="Rectangle: Rounded Corners 23">
            <a:extLst>
              <a:ext uri="{FF2B5EF4-FFF2-40B4-BE49-F238E27FC236}">
                <a16:creationId xmlns:a16="http://schemas.microsoft.com/office/drawing/2014/main" id="{C6D58D39-C6DB-B87A-AFFE-5364958764AF}"/>
              </a:ext>
            </a:extLst>
          </p:cNvPr>
          <p:cNvSpPr/>
          <p:nvPr/>
        </p:nvSpPr>
        <p:spPr>
          <a:xfrm>
            <a:off x="2916788" y="3502334"/>
            <a:ext cx="3339574" cy="966700"/>
          </a:xfrm>
          <a:prstGeom prst="roundRect">
            <a:avLst/>
          </a:prstGeom>
          <a:solidFill>
            <a:schemeClr val="bg2"/>
          </a:solidFill>
          <a:ln>
            <a:noFill/>
          </a:ln>
          <a:effectLst>
            <a:outerShdw blurRad="635000" dist="1143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rPr>
              <a:t>El </a:t>
            </a:r>
            <a:r>
              <a:rPr kumimoji="0" lang="es-ES" sz="1200" b="0" i="0" u="none" strike="noStrike" kern="1200" cap="none" spc="0" normalizeH="0" baseline="0" noProof="0" dirty="0">
                <a:ln>
                  <a:noFill/>
                </a:ln>
                <a:solidFill>
                  <a:srgbClr val="E84C22"/>
                </a:solidFill>
                <a:effectLst/>
                <a:uLnTx/>
                <a:uFillTx/>
                <a:latin typeface="Calibri" panose="020F0502020204030204"/>
                <a:ea typeface="+mn-ea"/>
                <a:cs typeface="+mn-cs"/>
              </a:rPr>
              <a:t>porcentaje total</a:t>
            </a: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200" b="0" i="0" u="none" strike="noStrike" kern="1200" cap="none" spc="0" normalizeH="0" baseline="0" noProof="0" dirty="0">
                <a:ln>
                  <a:noFill/>
                </a:ln>
                <a:solidFill>
                  <a:srgbClr val="E84C22"/>
                </a:solidFill>
                <a:effectLst/>
                <a:uLnTx/>
                <a:uFillTx/>
                <a:latin typeface="Calibri" panose="020F0502020204030204"/>
                <a:ea typeface="+mn-ea"/>
                <a:cs typeface="+mn-cs"/>
              </a:rPr>
              <a:t>de Impagos</a:t>
            </a: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rPr>
              <a:t> respecto al total es significativamente bajo (</a:t>
            </a:r>
            <a:r>
              <a:rPr kumimoji="0" lang="es-ES" sz="1200" b="0" i="0" u="none" strike="noStrike" kern="1200" cap="none" spc="0" normalizeH="0" baseline="0" noProof="0" dirty="0">
                <a:ln>
                  <a:noFill/>
                </a:ln>
                <a:solidFill>
                  <a:srgbClr val="E84C22"/>
                </a:solidFill>
                <a:effectLst/>
                <a:uLnTx/>
                <a:uFillTx/>
                <a:latin typeface="Calibri" panose="020F0502020204030204"/>
                <a:ea typeface="+mn-ea"/>
                <a:cs typeface="+mn-cs"/>
              </a:rPr>
              <a:t>1,51%</a:t>
            </a: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2" name="Slide Number Placeholder 5">
            <a:extLst>
              <a:ext uri="{FF2B5EF4-FFF2-40B4-BE49-F238E27FC236}">
                <a16:creationId xmlns:a16="http://schemas.microsoft.com/office/drawing/2014/main" id="{3D3D7869-5F55-AE5B-2D7F-C5752A867403}"/>
              </a:ext>
            </a:extLst>
          </p:cNvPr>
          <p:cNvSpPr txBox="1">
            <a:spLocks/>
          </p:cNvSpPr>
          <p:nvPr/>
        </p:nvSpPr>
        <p:spPr>
          <a:xfrm>
            <a:off x="5427652" y="6366693"/>
            <a:ext cx="492384" cy="213941"/>
          </a:xfrm>
          <a:prstGeom prst="ellipse">
            <a:avLst/>
          </a:prstGeom>
          <a:solidFill>
            <a:schemeClr val="accent1"/>
          </a:solidFill>
        </p:spPr>
        <p:txBody>
          <a:bodyPr vert="horz" lIns="91440" tIns="45720" rIns="91440" bIns="45720" rtlCol="0" anchor="ctr"/>
          <a:lstStyle>
            <a:defPPr>
              <a:defRPr lang="en-US"/>
            </a:defPPr>
            <a:lvl1pPr marL="0" algn="ctr" defTabSz="914400" rtl="0" eaLnBrk="1" latinLnBrk="0" hangingPunct="1">
              <a:defRPr sz="11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r>
              <a:rPr lang="en-GB" dirty="0">
                <a:solidFill>
                  <a:prstClr val="white"/>
                </a:solidFill>
                <a:latin typeface="Calibri" panose="020F0502020204030204"/>
              </a:rPr>
              <a:t>16</a:t>
            </a:r>
            <a:endParaRPr kumimoji="0" lang="en-GB"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extBox 28">
            <a:extLst>
              <a:ext uri="{FF2B5EF4-FFF2-40B4-BE49-F238E27FC236}">
                <a16:creationId xmlns:a16="http://schemas.microsoft.com/office/drawing/2014/main" id="{D6452D1E-9603-89ED-A009-B1C9687A7617}"/>
              </a:ext>
            </a:extLst>
          </p:cNvPr>
          <p:cNvSpPr txBox="1"/>
          <p:nvPr/>
        </p:nvSpPr>
        <p:spPr>
          <a:xfrm>
            <a:off x="506746" y="6364663"/>
            <a:ext cx="110602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dirty="0">
                <a:ln>
                  <a:noFill/>
                </a:ln>
                <a:solidFill>
                  <a:srgbClr val="595959"/>
                </a:solidFill>
                <a:effectLst/>
                <a:uLnTx/>
                <a:uFillTx/>
                <a:latin typeface="Lato Black" panose="020F0502020204030203" pitchFamily="34" charset="0"/>
                <a:ea typeface="Lato Black" panose="020F0502020204030203" pitchFamily="34" charset="0"/>
                <a:cs typeface="Lato Black" panose="020F0502020204030203" pitchFamily="34" charset="0"/>
              </a:rPr>
              <a:t>Bank </a:t>
            </a:r>
            <a:r>
              <a:rPr kumimoji="0" lang="en-GB" sz="900" b="1" i="0" u="none" strike="noStrike" kern="1200" cap="none" spc="0" normalizeH="0" baseline="0" noProof="0" dirty="0">
                <a:ln>
                  <a:noFill/>
                </a:ln>
                <a:solidFill>
                  <a:srgbClr val="E9542C"/>
                </a:solidFill>
                <a:effectLst/>
                <a:uLnTx/>
                <a:uFillTx/>
                <a:latin typeface="Lato Black" panose="020F0502020204030203" pitchFamily="34" charset="0"/>
                <a:ea typeface="Lato Black" panose="020F0502020204030203" pitchFamily="34" charset="0"/>
                <a:cs typeface="Lato Black" panose="020F0502020204030203" pitchFamily="34" charset="0"/>
              </a:rPr>
              <a:t>Marketing</a:t>
            </a:r>
            <a:r>
              <a:rPr kumimoji="0" lang="en-GB" sz="900" b="1" i="0" u="none" strike="noStrike" kern="1200" cap="none" spc="0" normalizeH="0" baseline="0" noProof="0" dirty="0">
                <a:ln>
                  <a:noFill/>
                </a:ln>
                <a:solidFill>
                  <a:srgbClr val="F68A1F"/>
                </a:solidFill>
                <a:effectLst/>
                <a:uLnTx/>
                <a:uFillTx/>
                <a:latin typeface="Lato Black" panose="020F0502020204030203" pitchFamily="34" charset="0"/>
                <a:ea typeface="Lato Black" panose="020F0502020204030203" pitchFamily="34" charset="0"/>
                <a:cs typeface="Lato Black" panose="020F0502020204030203" pitchFamily="34" charset="0"/>
              </a:rPr>
              <a:t> </a:t>
            </a:r>
            <a:r>
              <a:rPr kumimoji="0" lang="en-GB" sz="900" b="1" i="0" u="none" strike="noStrike" kern="1200" cap="none" spc="0" normalizeH="0" baseline="0" noProof="0" dirty="0">
                <a:ln>
                  <a:noFill/>
                </a:ln>
                <a:solidFill>
                  <a:prstClr val="black">
                    <a:lumMod val="65000"/>
                    <a:lumOff val="35000"/>
                  </a:prstClr>
                </a:solidFill>
                <a:effectLst/>
                <a:uLnTx/>
                <a:uFillTx/>
                <a:latin typeface="Lato Black" panose="020F0502020204030203" pitchFamily="34" charset="0"/>
                <a:ea typeface="Lato Black" panose="020F0502020204030203" pitchFamily="34" charset="0"/>
                <a:cs typeface="Lato Black" panose="020F0502020204030203" pitchFamily="34" charset="0"/>
              </a:rPr>
              <a:t>									</a:t>
            </a:r>
            <a:r>
              <a:rPr kumimoji="0" lang="en-GB" sz="900" b="1" i="0" u="none" strike="noStrike" kern="1200" cap="none" spc="0" normalizeH="0" baseline="0" noProof="0" dirty="0">
                <a:ln>
                  <a:noFill/>
                </a:ln>
                <a:solidFill>
                  <a:srgbClr val="E84C22"/>
                </a:solidFill>
                <a:effectLst/>
                <a:uLnTx/>
                <a:uFillTx/>
                <a:latin typeface="Lato Black" panose="020F0502020204030203" pitchFamily="34" charset="0"/>
                <a:ea typeface="Lato Black" panose="020F0502020204030203" pitchFamily="34" charset="0"/>
                <a:cs typeface="Lato Black" panose="020F0502020204030203" pitchFamily="34" charset="0"/>
              </a:rPr>
              <a:t>  	          </a:t>
            </a:r>
            <a:r>
              <a:rPr kumimoji="0" lang="en-GB" sz="900" b="1" i="0" u="none" strike="noStrike" kern="1200" cap="none" spc="0" normalizeH="0" baseline="0" noProof="0" dirty="0" err="1">
                <a:ln>
                  <a:noFill/>
                </a:ln>
                <a:solidFill>
                  <a:srgbClr val="E84C22"/>
                </a:solidFill>
                <a:effectLst/>
                <a:uLnTx/>
                <a:uFillTx/>
                <a:latin typeface="Lato Black" panose="020F0502020204030203" pitchFamily="34" charset="0"/>
                <a:ea typeface="Lato Black" panose="020F0502020204030203" pitchFamily="34" charset="0"/>
                <a:cs typeface="Lato Black" panose="020F0502020204030203" pitchFamily="34" charset="0"/>
              </a:rPr>
              <a:t>ITAcademy</a:t>
            </a:r>
            <a:r>
              <a:rPr kumimoji="0" lang="en-GB" sz="900" b="1" i="0" u="none" strike="noStrike" kern="1200" cap="none" spc="0" normalizeH="0" baseline="0" noProof="0" dirty="0">
                <a:ln>
                  <a:noFill/>
                </a:ln>
                <a:solidFill>
                  <a:prstClr val="black">
                    <a:lumMod val="65000"/>
                    <a:lumOff val="35000"/>
                  </a:prstClr>
                </a:solidFill>
                <a:effectLst/>
                <a:uLnTx/>
                <a:uFillTx/>
                <a:latin typeface="Lato Black" panose="020F0502020204030203" pitchFamily="34" charset="0"/>
                <a:ea typeface="Lato Black" panose="020F0502020204030203" pitchFamily="34" charset="0"/>
                <a:cs typeface="Lato Black" panose="020F0502020204030203" pitchFamily="34" charset="0"/>
              </a:rPr>
              <a:t>						</a:t>
            </a:r>
            <a:endParaRPr kumimoji="0" lang="en-GB" sz="900" b="1" i="0" u="none" strike="noStrike" kern="1200" cap="none" spc="0" normalizeH="0" baseline="0" noProof="0" dirty="0">
              <a:ln>
                <a:noFill/>
              </a:ln>
              <a:solidFill>
                <a:srgbClr val="009999"/>
              </a:solidFill>
              <a:effectLst/>
              <a:uLnTx/>
              <a:uFillTx/>
              <a:latin typeface="Lato Black" panose="020F0502020204030203" pitchFamily="34" charset="0"/>
              <a:ea typeface="Lato Black" panose="020F0502020204030203" pitchFamily="34" charset="0"/>
              <a:cs typeface="Lato Black" panose="020F0502020204030203" pitchFamily="34" charset="0"/>
            </a:endParaRPr>
          </a:p>
        </p:txBody>
      </p:sp>
    </p:spTree>
    <p:extLst>
      <p:ext uri="{BB962C8B-B14F-4D97-AF65-F5344CB8AC3E}">
        <p14:creationId xmlns:p14="http://schemas.microsoft.com/office/powerpoint/2010/main" val="38239619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TextBox 72">
            <a:extLst>
              <a:ext uri="{FF2B5EF4-FFF2-40B4-BE49-F238E27FC236}">
                <a16:creationId xmlns:a16="http://schemas.microsoft.com/office/drawing/2014/main" id="{EF014BC7-1D03-427D-8106-4689DA6FED2A}"/>
              </a:ext>
            </a:extLst>
          </p:cNvPr>
          <p:cNvSpPr txBox="1"/>
          <p:nvPr/>
        </p:nvSpPr>
        <p:spPr>
          <a:xfrm>
            <a:off x="506746" y="601983"/>
            <a:ext cx="1118252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srgbClr val="595959"/>
                </a:solidFill>
                <a:effectLst/>
                <a:uLnTx/>
                <a:uFillTx/>
                <a:latin typeface="Lato Black" panose="020F0A02020204030203" pitchFamily="34" charset="0"/>
                <a:ea typeface="Tahoma" panose="020B0604030504040204" pitchFamily="34" charset="0"/>
                <a:cs typeface="Tahoma" panose="020B0604030504040204" pitchFamily="34" charset="0"/>
              </a:rPr>
              <a:t>ANÁLISIS </a:t>
            </a:r>
            <a:r>
              <a:rPr kumimoji="0" lang="en-GB" sz="3200" b="1" i="0" u="none" strike="noStrike" kern="1200" cap="none" spc="0" normalizeH="0" baseline="0" noProof="0" dirty="0">
                <a:ln>
                  <a:noFill/>
                </a:ln>
                <a:solidFill>
                  <a:srgbClr val="E9542C"/>
                </a:solidFill>
                <a:effectLst/>
                <a:uLnTx/>
                <a:uFillTx/>
                <a:latin typeface="Lato Black" panose="020F0A02020204030203" pitchFamily="34" charset="0"/>
                <a:ea typeface="Tahoma" panose="020B0604030504040204" pitchFamily="34" charset="0"/>
                <a:cs typeface="Tahoma" panose="020B0604030504040204" pitchFamily="34" charset="0"/>
              </a:rPr>
              <a:t>IMPAGOS</a:t>
            </a:r>
          </a:p>
        </p:txBody>
      </p:sp>
      <p:cxnSp>
        <p:nvCxnSpPr>
          <p:cNvPr id="78" name="Straight Connector 77">
            <a:extLst>
              <a:ext uri="{FF2B5EF4-FFF2-40B4-BE49-F238E27FC236}">
                <a16:creationId xmlns:a16="http://schemas.microsoft.com/office/drawing/2014/main" id="{FE8C2B82-425C-4E64-9871-224D82B42CBF}"/>
              </a:ext>
            </a:extLst>
          </p:cNvPr>
          <p:cNvCxnSpPr>
            <a:cxnSpLocks/>
          </p:cNvCxnSpPr>
          <p:nvPr/>
        </p:nvCxnSpPr>
        <p:spPr>
          <a:xfrm>
            <a:off x="633558" y="551361"/>
            <a:ext cx="1080000"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6E32E1D-6911-08B7-635E-B215384F4226}"/>
              </a:ext>
            </a:extLst>
          </p:cNvPr>
          <p:cNvCxnSpPr/>
          <p:nvPr/>
        </p:nvCxnSpPr>
        <p:spPr>
          <a:xfrm flipH="1">
            <a:off x="5981846" y="6472238"/>
            <a:ext cx="3758400" cy="0"/>
          </a:xfrm>
          <a:prstGeom prst="line">
            <a:avLst/>
          </a:prstGeom>
          <a:ln>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43" name="Straight Connector 44">
            <a:extLst>
              <a:ext uri="{FF2B5EF4-FFF2-40B4-BE49-F238E27FC236}">
                <a16:creationId xmlns:a16="http://schemas.microsoft.com/office/drawing/2014/main" id="{46C3A6D5-33E4-B596-14F8-7E1ACB2DADFB}"/>
              </a:ext>
            </a:extLst>
          </p:cNvPr>
          <p:cNvCxnSpPr>
            <a:cxnSpLocks/>
          </p:cNvCxnSpPr>
          <p:nvPr/>
        </p:nvCxnSpPr>
        <p:spPr>
          <a:xfrm flipH="1">
            <a:off x="1575770" y="6472238"/>
            <a:ext cx="3757611" cy="0"/>
          </a:xfrm>
          <a:prstGeom prst="line">
            <a:avLst/>
          </a:prstGeom>
          <a:ln>
            <a:solidFill>
              <a:schemeClr val="accent1"/>
            </a:solidFill>
          </a:ln>
        </p:spPr>
        <p:style>
          <a:lnRef idx="1">
            <a:schemeClr val="accent2"/>
          </a:lnRef>
          <a:fillRef idx="0">
            <a:schemeClr val="accent2"/>
          </a:fillRef>
          <a:effectRef idx="0">
            <a:schemeClr val="accent2"/>
          </a:effectRef>
          <a:fontRef idx="minor">
            <a:schemeClr val="tx1"/>
          </a:fontRef>
        </p:style>
      </p:cxnSp>
      <p:pic>
        <p:nvPicPr>
          <p:cNvPr id="3" name="Imagen 2">
            <a:extLst>
              <a:ext uri="{FF2B5EF4-FFF2-40B4-BE49-F238E27FC236}">
                <a16:creationId xmlns:a16="http://schemas.microsoft.com/office/drawing/2014/main" id="{CCE200D0-4285-53E7-6626-238BEC6E64C5}"/>
              </a:ext>
            </a:extLst>
          </p:cNvPr>
          <p:cNvPicPr>
            <a:picLocks noChangeAspect="1"/>
          </p:cNvPicPr>
          <p:nvPr/>
        </p:nvPicPr>
        <p:blipFill>
          <a:blip r:embed="rId2"/>
          <a:stretch>
            <a:fillRect/>
          </a:stretch>
        </p:blipFill>
        <p:spPr>
          <a:xfrm>
            <a:off x="839222" y="1822775"/>
            <a:ext cx="3647134" cy="1594402"/>
          </a:xfrm>
          <a:prstGeom prst="rect">
            <a:avLst/>
          </a:prstGeom>
          <a:effectLst>
            <a:outerShdw blurRad="50800" dist="38100" dir="2700000" algn="tl" rotWithShape="0">
              <a:prstClr val="black">
                <a:alpha val="40000"/>
              </a:prstClr>
            </a:outerShdw>
          </a:effectLst>
        </p:spPr>
      </p:pic>
      <p:pic>
        <p:nvPicPr>
          <p:cNvPr id="9" name="Imagen 8">
            <a:extLst>
              <a:ext uri="{FF2B5EF4-FFF2-40B4-BE49-F238E27FC236}">
                <a16:creationId xmlns:a16="http://schemas.microsoft.com/office/drawing/2014/main" id="{12D40EDA-490A-2A3F-1ACA-69EAD4B493E9}"/>
              </a:ext>
            </a:extLst>
          </p:cNvPr>
          <p:cNvPicPr>
            <a:picLocks noChangeAspect="1"/>
          </p:cNvPicPr>
          <p:nvPr/>
        </p:nvPicPr>
        <p:blipFill>
          <a:blip r:embed="rId3"/>
          <a:stretch>
            <a:fillRect/>
          </a:stretch>
        </p:blipFill>
        <p:spPr>
          <a:xfrm>
            <a:off x="5518279" y="1296513"/>
            <a:ext cx="3580163" cy="2225886"/>
          </a:xfrm>
          <a:prstGeom prst="rect">
            <a:avLst/>
          </a:prstGeom>
          <a:effectLst>
            <a:outerShdw blurRad="50800" dist="38100" dir="2700000" algn="tl" rotWithShape="0">
              <a:prstClr val="black">
                <a:alpha val="40000"/>
              </a:prstClr>
            </a:outerShdw>
          </a:effectLst>
        </p:spPr>
      </p:pic>
      <p:pic>
        <p:nvPicPr>
          <p:cNvPr id="14" name="Imagen 13" descr="Gráfico, Gráfico de barras&#10;&#10;Descripción generada automáticamente">
            <a:extLst>
              <a:ext uri="{FF2B5EF4-FFF2-40B4-BE49-F238E27FC236}">
                <a16:creationId xmlns:a16="http://schemas.microsoft.com/office/drawing/2014/main" id="{03A02597-DA03-D0CE-CCA7-1671274B43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82177" y="4469959"/>
            <a:ext cx="2753345" cy="1750807"/>
          </a:xfrm>
          <a:prstGeom prst="rect">
            <a:avLst/>
          </a:prstGeom>
          <a:effectLst>
            <a:outerShdw blurRad="50800" dist="38100" dir="2700000" algn="tl" rotWithShape="0">
              <a:prstClr val="black">
                <a:alpha val="40000"/>
              </a:prstClr>
            </a:outerShdw>
          </a:effectLst>
        </p:spPr>
      </p:pic>
      <p:sp>
        <p:nvSpPr>
          <p:cNvPr id="15" name="Rectangle: Rounded Corners 23">
            <a:extLst>
              <a:ext uri="{FF2B5EF4-FFF2-40B4-BE49-F238E27FC236}">
                <a16:creationId xmlns:a16="http://schemas.microsoft.com/office/drawing/2014/main" id="{07E3D2C7-99C5-DC40-CED2-64BAE871374A}"/>
              </a:ext>
            </a:extLst>
          </p:cNvPr>
          <p:cNvSpPr/>
          <p:nvPr/>
        </p:nvSpPr>
        <p:spPr>
          <a:xfrm>
            <a:off x="504736" y="1260832"/>
            <a:ext cx="4316106" cy="369332"/>
          </a:xfrm>
          <a:prstGeom prst="roundRect">
            <a:avLst/>
          </a:prstGeom>
          <a:solidFill>
            <a:schemeClr val="bg2"/>
          </a:solidFill>
          <a:ln>
            <a:noFill/>
          </a:ln>
          <a:effectLst>
            <a:outerShdw blurRad="635000" dist="1143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rPr>
              <a:t>Se comprueba la cantidad de </a:t>
            </a:r>
            <a:r>
              <a:rPr kumimoji="0" lang="es-ES" sz="1200" b="0" i="0" u="none" strike="noStrike" kern="1200" cap="none" spc="0" normalizeH="0" baseline="0" noProof="0" dirty="0">
                <a:ln>
                  <a:noFill/>
                </a:ln>
                <a:solidFill>
                  <a:srgbClr val="E84C22"/>
                </a:solidFill>
                <a:effectLst/>
                <a:uLnTx/>
                <a:uFillTx/>
                <a:latin typeface="Calibri" panose="020F0502020204030204"/>
                <a:ea typeface="+mn-ea"/>
                <a:cs typeface="+mn-cs"/>
              </a:rPr>
              <a:t>impagos por rango bajo</a:t>
            </a: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s-ES" sz="1200" b="0" i="0" u="none" strike="noStrike" kern="1200" cap="none" spc="0" normalizeH="0" baseline="0" noProof="0" dirty="0">
              <a:ln>
                <a:noFill/>
              </a:ln>
              <a:solidFill>
                <a:srgbClr val="E84C22"/>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Rectangle: Rounded Corners 23">
            <a:extLst>
              <a:ext uri="{FF2B5EF4-FFF2-40B4-BE49-F238E27FC236}">
                <a16:creationId xmlns:a16="http://schemas.microsoft.com/office/drawing/2014/main" id="{94ED8C4A-0CD1-DD0C-77DA-457C7A3FCF9C}"/>
              </a:ext>
            </a:extLst>
          </p:cNvPr>
          <p:cNvSpPr/>
          <p:nvPr/>
        </p:nvSpPr>
        <p:spPr>
          <a:xfrm>
            <a:off x="774811" y="3605712"/>
            <a:ext cx="3775956" cy="749761"/>
          </a:xfrm>
          <a:prstGeom prst="roundRect">
            <a:avLst/>
          </a:prstGeom>
          <a:solidFill>
            <a:schemeClr val="bg2"/>
          </a:solidFill>
          <a:ln>
            <a:noFill/>
          </a:ln>
          <a:effectLst>
            <a:outerShdw blurRad="635000" dist="1143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rPr>
              <a:t>Se observa como se reparten los </a:t>
            </a:r>
            <a:r>
              <a:rPr kumimoji="0" lang="es-ES" sz="1200" b="0" i="0" u="none" strike="noStrike" kern="1200" cap="none" spc="0" normalizeH="0" baseline="0" noProof="0" dirty="0">
                <a:ln>
                  <a:noFill/>
                </a:ln>
                <a:solidFill>
                  <a:srgbClr val="FF0000"/>
                </a:solidFill>
                <a:effectLst/>
                <a:uLnTx/>
                <a:uFillTx/>
                <a:latin typeface="Calibri" panose="020F0502020204030204"/>
                <a:ea typeface="+mn-ea"/>
                <a:cs typeface="+mn-cs"/>
              </a:rPr>
              <a:t>balances negativos dentro del primer cuartil</a:t>
            </a: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rPr>
              <a:t>. Estos representan cerca del </a:t>
            </a:r>
            <a:r>
              <a:rPr kumimoji="0" lang="es-ES" sz="1200" b="0" i="0" u="none" strike="noStrike" kern="1200" cap="none" spc="0" normalizeH="0" baseline="0" noProof="0" dirty="0">
                <a:ln>
                  <a:noFill/>
                </a:ln>
                <a:solidFill>
                  <a:srgbClr val="FF0000"/>
                </a:solidFill>
                <a:effectLst/>
                <a:uLnTx/>
                <a:uFillTx/>
                <a:latin typeface="Calibri" panose="020F0502020204030204"/>
                <a:ea typeface="+mn-ea"/>
                <a:cs typeface="+mn-cs"/>
              </a:rPr>
              <a:t>11,34%</a:t>
            </a: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rPr>
              <a:t>  del Q1</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Rectangle: Rounded Corners 23">
            <a:extLst>
              <a:ext uri="{FF2B5EF4-FFF2-40B4-BE49-F238E27FC236}">
                <a16:creationId xmlns:a16="http://schemas.microsoft.com/office/drawing/2014/main" id="{FA009A61-A4E6-27D1-BC84-A837517587A0}"/>
              </a:ext>
            </a:extLst>
          </p:cNvPr>
          <p:cNvSpPr/>
          <p:nvPr/>
        </p:nvSpPr>
        <p:spPr>
          <a:xfrm>
            <a:off x="8053974" y="385761"/>
            <a:ext cx="3448929" cy="1907713"/>
          </a:xfrm>
          <a:prstGeom prst="roundRect">
            <a:avLst/>
          </a:prstGeom>
          <a:solidFill>
            <a:schemeClr val="bg2"/>
          </a:solidFill>
          <a:ln>
            <a:noFill/>
          </a:ln>
          <a:effectLst>
            <a:outerShdw blurRad="635000" dist="1143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200" b="0" i="0" u="none" strike="noStrike" kern="1200" cap="none" spc="0" normalizeH="0" baseline="0" noProof="0" dirty="0">
              <a:ln>
                <a:noFill/>
              </a:ln>
              <a:solidFill>
                <a:srgbClr val="E84C22"/>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200" b="0" i="0" u="none" strike="noStrike" kern="1200" cap="none" spc="0" normalizeH="0" baseline="0" noProof="0" dirty="0">
              <a:ln>
                <a:noFill/>
              </a:ln>
              <a:solidFill>
                <a:srgbClr val="E84C22"/>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srgbClr val="E84C22"/>
                </a:solidFill>
                <a:effectLst/>
                <a:uLnTx/>
                <a:uFillTx/>
                <a:latin typeface="Calibri" panose="020F0502020204030204"/>
                <a:ea typeface="+mn-ea"/>
                <a:cs typeface="+mn-cs"/>
              </a:rPr>
              <a:t>Comparativa</a:t>
            </a: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rPr>
              <a:t> de los impagos en rangos </a:t>
            </a:r>
            <a:r>
              <a:rPr kumimoji="0" lang="es-ES" sz="1200" b="0" i="0" u="none" strike="noStrike" kern="1200" cap="none" spc="0" normalizeH="0" baseline="0" noProof="0" dirty="0">
                <a:ln>
                  <a:noFill/>
                </a:ln>
                <a:solidFill>
                  <a:srgbClr val="E84C22"/>
                </a:solidFill>
                <a:effectLst/>
                <a:uLnTx/>
                <a:uFillTx/>
                <a:latin typeface="Calibri" panose="020F0502020204030204"/>
                <a:ea typeface="+mn-ea"/>
                <a:cs typeface="+mn-cs"/>
              </a:rPr>
              <a:t>negativos (688) </a:t>
            </a: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rPr>
              <a:t>con el total de </a:t>
            </a:r>
            <a:r>
              <a:rPr kumimoji="0" lang="es-ES" sz="1200" b="0" i="0" u="none" strike="noStrike" kern="1200" cap="none" spc="0" normalizeH="0" baseline="0" noProof="0" dirty="0">
                <a:ln>
                  <a:noFill/>
                </a:ln>
                <a:solidFill>
                  <a:srgbClr val="E84C22"/>
                </a:solidFill>
                <a:effectLst/>
                <a:uLnTx/>
                <a:uFillTx/>
                <a:latin typeface="Calibri" panose="020F0502020204030204"/>
                <a:ea typeface="+mn-ea"/>
                <a:cs typeface="+mn-cs"/>
              </a:rPr>
              <a:t>rangos positivos(10.472).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200" b="0" i="0" u="none" strike="noStrike" kern="1200" cap="none" spc="0" normalizeH="0" baseline="0" noProof="0" dirty="0">
              <a:ln>
                <a:noFill/>
              </a:ln>
              <a:solidFill>
                <a:srgbClr val="E84C22"/>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rPr>
              <a:t>Se observa que los impagos en valores negativos </a:t>
            </a:r>
            <a:r>
              <a:rPr kumimoji="0" lang="es-ES" sz="1200" b="0" i="0" u="none" strike="noStrike" kern="1200" cap="none" spc="0" normalizeH="0" baseline="0" noProof="0" dirty="0">
                <a:ln>
                  <a:noFill/>
                </a:ln>
                <a:solidFill>
                  <a:srgbClr val="E84C22"/>
                </a:solidFill>
                <a:effectLst/>
                <a:uLnTx/>
                <a:uFillTx/>
                <a:latin typeface="Calibri" panose="020F0502020204030204"/>
                <a:ea typeface="+mn-ea"/>
                <a:cs typeface="+mn-cs"/>
              </a:rPr>
              <a:t>superan a los valores positivos por 9 </a:t>
            </a: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rPr>
              <a:t>puntos.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rPr>
              <a:t>La diferencia de la cantidad de registros de cada rango es un </a:t>
            </a:r>
            <a:r>
              <a:rPr kumimoji="0" lang="es-ES" sz="1200" b="0" i="0" u="none" strike="noStrike" kern="1200" cap="none" spc="0" normalizeH="0" baseline="0" noProof="0" dirty="0">
                <a:ln>
                  <a:noFill/>
                </a:ln>
                <a:solidFill>
                  <a:srgbClr val="E84C22"/>
                </a:solidFill>
                <a:effectLst/>
                <a:uLnTx/>
                <a:uFillTx/>
                <a:latin typeface="Calibri" panose="020F0502020204030204"/>
                <a:ea typeface="+mn-ea"/>
                <a:cs typeface="+mn-cs"/>
              </a:rPr>
              <a:t>indicador de la relación de impagos con balances negativos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Rectangle: Rounded Corners 23">
            <a:extLst>
              <a:ext uri="{FF2B5EF4-FFF2-40B4-BE49-F238E27FC236}">
                <a16:creationId xmlns:a16="http://schemas.microsoft.com/office/drawing/2014/main" id="{7F21885B-ECD7-D146-A3FA-32C23556CF08}"/>
              </a:ext>
            </a:extLst>
          </p:cNvPr>
          <p:cNvSpPr/>
          <p:nvPr/>
        </p:nvSpPr>
        <p:spPr>
          <a:xfrm>
            <a:off x="8320789" y="3834653"/>
            <a:ext cx="3645743" cy="2199758"/>
          </a:xfrm>
          <a:prstGeom prst="roundRect">
            <a:avLst/>
          </a:prstGeom>
          <a:solidFill>
            <a:schemeClr val="bg2"/>
          </a:solidFill>
          <a:ln>
            <a:noFill/>
          </a:ln>
          <a:effectLst>
            <a:outerShdw blurRad="635000" dist="1143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rPr>
              <a:t>Se comprueba como se </a:t>
            </a:r>
            <a:r>
              <a:rPr kumimoji="0" lang="es-ES" sz="1200" b="0" i="0" u="none" strike="noStrike" kern="1200" cap="none" spc="0" normalizeH="0" baseline="0" noProof="0" dirty="0">
                <a:ln>
                  <a:noFill/>
                </a:ln>
                <a:solidFill>
                  <a:srgbClr val="E84C22"/>
                </a:solidFill>
                <a:effectLst/>
                <a:uLnTx/>
                <a:uFillTx/>
                <a:latin typeface="Calibri" panose="020F0502020204030204"/>
                <a:ea typeface="+mn-ea"/>
                <a:cs typeface="+mn-cs"/>
              </a:rPr>
              <a:t>distribuyen los Impagos en el primer cuartil.</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rPr>
              <a:t>Se indica que </a:t>
            </a:r>
            <a:r>
              <a:rPr kumimoji="0" lang="es-ES" sz="1200" b="0" i="0" u="none" strike="noStrike" kern="1200" cap="none" spc="0" normalizeH="0" baseline="0" noProof="0" dirty="0">
                <a:ln>
                  <a:noFill/>
                </a:ln>
                <a:solidFill>
                  <a:srgbClr val="E84C22"/>
                </a:solidFill>
                <a:effectLst/>
                <a:uLnTx/>
                <a:uFillTx/>
                <a:latin typeface="Calibri" panose="020F0502020204030204"/>
                <a:ea typeface="+mn-ea"/>
                <a:cs typeface="+mn-cs"/>
              </a:rPr>
              <a:t>59 contactos están con impagos en balance positivo contra los 78 en negativo</a:t>
            </a: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rPr>
              <a:t>Por </a:t>
            </a:r>
            <a:r>
              <a:rPr kumimoji="0" lang="es-ES" sz="1200" b="0" i="0" u="none" strike="noStrike" kern="1200" cap="none" spc="0" normalizeH="0" baseline="0" noProof="0" dirty="0">
                <a:ln>
                  <a:noFill/>
                </a:ln>
                <a:solidFill>
                  <a:srgbClr val="E84C22"/>
                </a:solidFill>
                <a:effectLst/>
                <a:uLnTx/>
                <a:uFillTx/>
                <a:latin typeface="Calibri" panose="020F0502020204030204"/>
                <a:ea typeface="+mn-ea"/>
                <a:cs typeface="+mn-cs"/>
              </a:rPr>
              <a:t>13 puntos los negativos siguen siendo los que mas impagos</a:t>
            </a: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rPr>
              <a:t> acumulan dentro de los balances bajos.</a:t>
            </a:r>
            <a:b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8" name="Imagen 17">
            <a:extLst>
              <a:ext uri="{FF2B5EF4-FFF2-40B4-BE49-F238E27FC236}">
                <a16:creationId xmlns:a16="http://schemas.microsoft.com/office/drawing/2014/main" id="{9E568E19-586F-6E31-365F-7316B221B5C3}"/>
              </a:ext>
            </a:extLst>
          </p:cNvPr>
          <p:cNvPicPr>
            <a:picLocks noChangeAspect="1"/>
          </p:cNvPicPr>
          <p:nvPr/>
        </p:nvPicPr>
        <p:blipFill>
          <a:blip r:embed="rId5"/>
          <a:stretch>
            <a:fillRect/>
          </a:stretch>
        </p:blipFill>
        <p:spPr>
          <a:xfrm>
            <a:off x="5010923" y="3981706"/>
            <a:ext cx="3203056" cy="1662345"/>
          </a:xfrm>
          <a:prstGeom prst="rect">
            <a:avLst/>
          </a:prstGeom>
          <a:effectLst>
            <a:outerShdw blurRad="50800" dist="38100" dir="2700000" algn="tl" rotWithShape="0">
              <a:prstClr val="black">
                <a:alpha val="40000"/>
              </a:prstClr>
            </a:outerShdw>
          </a:effectLst>
        </p:spPr>
      </p:pic>
      <p:pic>
        <p:nvPicPr>
          <p:cNvPr id="20" name="Imagen 19">
            <a:extLst>
              <a:ext uri="{FF2B5EF4-FFF2-40B4-BE49-F238E27FC236}">
                <a16:creationId xmlns:a16="http://schemas.microsoft.com/office/drawing/2014/main" id="{824ECE33-52D7-CE99-49F5-C75FDB2F1D58}"/>
              </a:ext>
            </a:extLst>
          </p:cNvPr>
          <p:cNvPicPr>
            <a:picLocks noChangeAspect="1"/>
          </p:cNvPicPr>
          <p:nvPr/>
        </p:nvPicPr>
        <p:blipFill>
          <a:blip r:embed="rId6"/>
          <a:stretch>
            <a:fillRect/>
          </a:stretch>
        </p:blipFill>
        <p:spPr>
          <a:xfrm>
            <a:off x="7297205" y="5109822"/>
            <a:ext cx="724650" cy="451665"/>
          </a:xfrm>
          <a:prstGeom prst="rect">
            <a:avLst/>
          </a:prstGeom>
        </p:spPr>
      </p:pic>
      <p:pic>
        <p:nvPicPr>
          <p:cNvPr id="22" name="Imagen 21">
            <a:extLst>
              <a:ext uri="{FF2B5EF4-FFF2-40B4-BE49-F238E27FC236}">
                <a16:creationId xmlns:a16="http://schemas.microsoft.com/office/drawing/2014/main" id="{660D74B6-8DCF-6FA5-31E6-886F4B7E0705}"/>
              </a:ext>
            </a:extLst>
          </p:cNvPr>
          <p:cNvPicPr>
            <a:picLocks noChangeAspect="1"/>
          </p:cNvPicPr>
          <p:nvPr/>
        </p:nvPicPr>
        <p:blipFill>
          <a:blip r:embed="rId7"/>
          <a:stretch>
            <a:fillRect/>
          </a:stretch>
        </p:blipFill>
        <p:spPr>
          <a:xfrm>
            <a:off x="3521974" y="2936451"/>
            <a:ext cx="899714" cy="383329"/>
          </a:xfrm>
          <a:prstGeom prst="rect">
            <a:avLst/>
          </a:prstGeom>
        </p:spPr>
      </p:pic>
      <p:sp>
        <p:nvSpPr>
          <p:cNvPr id="2" name="Slide Number Placeholder 5">
            <a:extLst>
              <a:ext uri="{FF2B5EF4-FFF2-40B4-BE49-F238E27FC236}">
                <a16:creationId xmlns:a16="http://schemas.microsoft.com/office/drawing/2014/main" id="{919EBF44-4D7C-49EA-909E-9E616BF1888B}"/>
              </a:ext>
            </a:extLst>
          </p:cNvPr>
          <p:cNvSpPr txBox="1">
            <a:spLocks/>
          </p:cNvSpPr>
          <p:nvPr/>
        </p:nvSpPr>
        <p:spPr>
          <a:xfrm>
            <a:off x="5427652" y="6366693"/>
            <a:ext cx="492384" cy="213941"/>
          </a:xfrm>
          <a:prstGeom prst="ellipse">
            <a:avLst/>
          </a:prstGeom>
          <a:solidFill>
            <a:schemeClr val="accent1"/>
          </a:solidFill>
        </p:spPr>
        <p:txBody>
          <a:bodyPr vert="horz" lIns="91440" tIns="45720" rIns="91440" bIns="45720" rtlCol="0" anchor="ctr"/>
          <a:lstStyle>
            <a:defPPr>
              <a:defRPr lang="en-US"/>
            </a:defPPr>
            <a:lvl1pPr marL="0" algn="ctr" defTabSz="914400" rtl="0" eaLnBrk="1" latinLnBrk="0" hangingPunct="1">
              <a:defRPr sz="11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r>
              <a:rPr lang="en-GB" dirty="0">
                <a:solidFill>
                  <a:prstClr val="white"/>
                </a:solidFill>
                <a:latin typeface="Calibri" panose="020F0502020204030204"/>
              </a:rPr>
              <a:t>17</a:t>
            </a:r>
            <a:endParaRPr kumimoji="0" lang="en-GB"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28">
            <a:extLst>
              <a:ext uri="{FF2B5EF4-FFF2-40B4-BE49-F238E27FC236}">
                <a16:creationId xmlns:a16="http://schemas.microsoft.com/office/drawing/2014/main" id="{4E19ED30-711E-B3DE-52C2-C5D615221E5E}"/>
              </a:ext>
            </a:extLst>
          </p:cNvPr>
          <p:cNvSpPr txBox="1"/>
          <p:nvPr/>
        </p:nvSpPr>
        <p:spPr>
          <a:xfrm>
            <a:off x="506746" y="6364663"/>
            <a:ext cx="110602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dirty="0">
                <a:ln>
                  <a:noFill/>
                </a:ln>
                <a:solidFill>
                  <a:srgbClr val="595959"/>
                </a:solidFill>
                <a:effectLst/>
                <a:uLnTx/>
                <a:uFillTx/>
                <a:latin typeface="Lato Black" panose="020F0502020204030203" pitchFamily="34" charset="0"/>
                <a:ea typeface="Lato Black" panose="020F0502020204030203" pitchFamily="34" charset="0"/>
                <a:cs typeface="Lato Black" panose="020F0502020204030203" pitchFamily="34" charset="0"/>
              </a:rPr>
              <a:t>Bank </a:t>
            </a:r>
            <a:r>
              <a:rPr kumimoji="0" lang="en-GB" sz="900" b="1" i="0" u="none" strike="noStrike" kern="1200" cap="none" spc="0" normalizeH="0" baseline="0" noProof="0" dirty="0">
                <a:ln>
                  <a:noFill/>
                </a:ln>
                <a:solidFill>
                  <a:srgbClr val="E9542C"/>
                </a:solidFill>
                <a:effectLst/>
                <a:uLnTx/>
                <a:uFillTx/>
                <a:latin typeface="Lato Black" panose="020F0502020204030203" pitchFamily="34" charset="0"/>
                <a:ea typeface="Lato Black" panose="020F0502020204030203" pitchFamily="34" charset="0"/>
                <a:cs typeface="Lato Black" panose="020F0502020204030203" pitchFamily="34" charset="0"/>
              </a:rPr>
              <a:t>Marketing</a:t>
            </a:r>
            <a:r>
              <a:rPr kumimoji="0" lang="en-GB" sz="900" b="1" i="0" u="none" strike="noStrike" kern="1200" cap="none" spc="0" normalizeH="0" baseline="0" noProof="0" dirty="0">
                <a:ln>
                  <a:noFill/>
                </a:ln>
                <a:solidFill>
                  <a:srgbClr val="F68A1F"/>
                </a:solidFill>
                <a:effectLst/>
                <a:uLnTx/>
                <a:uFillTx/>
                <a:latin typeface="Lato Black" panose="020F0502020204030203" pitchFamily="34" charset="0"/>
                <a:ea typeface="Lato Black" panose="020F0502020204030203" pitchFamily="34" charset="0"/>
                <a:cs typeface="Lato Black" panose="020F0502020204030203" pitchFamily="34" charset="0"/>
              </a:rPr>
              <a:t> </a:t>
            </a:r>
            <a:r>
              <a:rPr kumimoji="0" lang="en-GB" sz="900" b="1" i="0" u="none" strike="noStrike" kern="1200" cap="none" spc="0" normalizeH="0" baseline="0" noProof="0" dirty="0">
                <a:ln>
                  <a:noFill/>
                </a:ln>
                <a:solidFill>
                  <a:prstClr val="black">
                    <a:lumMod val="65000"/>
                    <a:lumOff val="35000"/>
                  </a:prstClr>
                </a:solidFill>
                <a:effectLst/>
                <a:uLnTx/>
                <a:uFillTx/>
                <a:latin typeface="Lato Black" panose="020F0502020204030203" pitchFamily="34" charset="0"/>
                <a:ea typeface="Lato Black" panose="020F0502020204030203" pitchFamily="34" charset="0"/>
                <a:cs typeface="Lato Black" panose="020F0502020204030203" pitchFamily="34" charset="0"/>
              </a:rPr>
              <a:t>									</a:t>
            </a:r>
            <a:r>
              <a:rPr kumimoji="0" lang="en-GB" sz="900" b="1" i="0" u="none" strike="noStrike" kern="1200" cap="none" spc="0" normalizeH="0" baseline="0" noProof="0" dirty="0">
                <a:ln>
                  <a:noFill/>
                </a:ln>
                <a:solidFill>
                  <a:srgbClr val="E84C22"/>
                </a:solidFill>
                <a:effectLst/>
                <a:uLnTx/>
                <a:uFillTx/>
                <a:latin typeface="Lato Black" panose="020F0502020204030203" pitchFamily="34" charset="0"/>
                <a:ea typeface="Lato Black" panose="020F0502020204030203" pitchFamily="34" charset="0"/>
                <a:cs typeface="Lato Black" panose="020F0502020204030203" pitchFamily="34" charset="0"/>
              </a:rPr>
              <a:t>  	          </a:t>
            </a:r>
            <a:r>
              <a:rPr kumimoji="0" lang="en-GB" sz="900" b="1" i="0" u="none" strike="noStrike" kern="1200" cap="none" spc="0" normalizeH="0" baseline="0" noProof="0" dirty="0" err="1">
                <a:ln>
                  <a:noFill/>
                </a:ln>
                <a:solidFill>
                  <a:srgbClr val="E84C22"/>
                </a:solidFill>
                <a:effectLst/>
                <a:uLnTx/>
                <a:uFillTx/>
                <a:latin typeface="Lato Black" panose="020F0502020204030203" pitchFamily="34" charset="0"/>
                <a:ea typeface="Lato Black" panose="020F0502020204030203" pitchFamily="34" charset="0"/>
                <a:cs typeface="Lato Black" panose="020F0502020204030203" pitchFamily="34" charset="0"/>
              </a:rPr>
              <a:t>ITAcademy</a:t>
            </a:r>
            <a:r>
              <a:rPr kumimoji="0" lang="en-GB" sz="900" b="1" i="0" u="none" strike="noStrike" kern="1200" cap="none" spc="0" normalizeH="0" baseline="0" noProof="0" dirty="0">
                <a:ln>
                  <a:noFill/>
                </a:ln>
                <a:solidFill>
                  <a:prstClr val="black">
                    <a:lumMod val="65000"/>
                    <a:lumOff val="35000"/>
                  </a:prstClr>
                </a:solidFill>
                <a:effectLst/>
                <a:uLnTx/>
                <a:uFillTx/>
                <a:latin typeface="Lato Black" panose="020F0502020204030203" pitchFamily="34" charset="0"/>
                <a:ea typeface="Lato Black" panose="020F0502020204030203" pitchFamily="34" charset="0"/>
                <a:cs typeface="Lato Black" panose="020F0502020204030203" pitchFamily="34" charset="0"/>
              </a:rPr>
              <a:t>						</a:t>
            </a:r>
            <a:endParaRPr kumimoji="0" lang="en-GB" sz="900" b="1" i="0" u="none" strike="noStrike" kern="1200" cap="none" spc="0" normalizeH="0" baseline="0" noProof="0" dirty="0">
              <a:ln>
                <a:noFill/>
              </a:ln>
              <a:solidFill>
                <a:srgbClr val="009999"/>
              </a:solidFill>
              <a:effectLst/>
              <a:uLnTx/>
              <a:uFillTx/>
              <a:latin typeface="Lato Black" panose="020F0502020204030203" pitchFamily="34" charset="0"/>
              <a:ea typeface="Lato Black" panose="020F0502020204030203" pitchFamily="34" charset="0"/>
              <a:cs typeface="Lato Black" panose="020F0502020204030203" pitchFamily="34" charset="0"/>
            </a:endParaRPr>
          </a:p>
        </p:txBody>
      </p:sp>
    </p:spTree>
    <p:extLst>
      <p:ext uri="{BB962C8B-B14F-4D97-AF65-F5344CB8AC3E}">
        <p14:creationId xmlns:p14="http://schemas.microsoft.com/office/powerpoint/2010/main" val="2938089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TextBox 72">
            <a:extLst>
              <a:ext uri="{FF2B5EF4-FFF2-40B4-BE49-F238E27FC236}">
                <a16:creationId xmlns:a16="http://schemas.microsoft.com/office/drawing/2014/main" id="{EF014BC7-1D03-427D-8106-4689DA6FED2A}"/>
              </a:ext>
            </a:extLst>
          </p:cNvPr>
          <p:cNvSpPr txBox="1"/>
          <p:nvPr/>
        </p:nvSpPr>
        <p:spPr>
          <a:xfrm>
            <a:off x="506746" y="601983"/>
            <a:ext cx="1118252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srgbClr val="595959"/>
                </a:solidFill>
                <a:effectLst/>
                <a:uLnTx/>
                <a:uFillTx/>
                <a:latin typeface="Lato Black" panose="020F0A02020204030203" pitchFamily="34" charset="0"/>
                <a:ea typeface="Tahoma" panose="020B0604030504040204" pitchFamily="34" charset="0"/>
                <a:cs typeface="Tahoma" panose="020B0604030504040204" pitchFamily="34" charset="0"/>
              </a:rPr>
              <a:t>MEDIDAS PARA </a:t>
            </a:r>
            <a:r>
              <a:rPr kumimoji="0" lang="en-GB" sz="3200" b="1" i="0" u="none" strike="noStrike" kern="1200" cap="none" spc="0" normalizeH="0" baseline="0" noProof="0" dirty="0">
                <a:ln>
                  <a:noFill/>
                </a:ln>
                <a:solidFill>
                  <a:srgbClr val="E84C22"/>
                </a:solidFill>
                <a:effectLst/>
                <a:uLnTx/>
                <a:uFillTx/>
                <a:latin typeface="Lato Black" panose="020F0A02020204030203" pitchFamily="34" charset="0"/>
                <a:ea typeface="Tahoma" panose="020B0604030504040204" pitchFamily="34" charset="0"/>
                <a:cs typeface="Tahoma" panose="020B0604030504040204" pitchFamily="34" charset="0"/>
              </a:rPr>
              <a:t>CUENTAS NEGATIVAS O EN DEFAULT</a:t>
            </a:r>
          </a:p>
        </p:txBody>
      </p:sp>
      <p:cxnSp>
        <p:nvCxnSpPr>
          <p:cNvPr id="78" name="Straight Connector 77">
            <a:extLst>
              <a:ext uri="{FF2B5EF4-FFF2-40B4-BE49-F238E27FC236}">
                <a16:creationId xmlns:a16="http://schemas.microsoft.com/office/drawing/2014/main" id="{FE8C2B82-425C-4E64-9871-224D82B42CBF}"/>
              </a:ext>
            </a:extLst>
          </p:cNvPr>
          <p:cNvCxnSpPr>
            <a:cxnSpLocks/>
          </p:cNvCxnSpPr>
          <p:nvPr/>
        </p:nvCxnSpPr>
        <p:spPr>
          <a:xfrm>
            <a:off x="633558" y="551361"/>
            <a:ext cx="1080000"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6E32E1D-6911-08B7-635E-B215384F4226}"/>
              </a:ext>
            </a:extLst>
          </p:cNvPr>
          <p:cNvCxnSpPr/>
          <p:nvPr/>
        </p:nvCxnSpPr>
        <p:spPr>
          <a:xfrm flipH="1">
            <a:off x="5981846" y="6472238"/>
            <a:ext cx="3758400" cy="0"/>
          </a:xfrm>
          <a:prstGeom prst="line">
            <a:avLst/>
          </a:prstGeom>
          <a:ln>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43" name="Straight Connector 44">
            <a:extLst>
              <a:ext uri="{FF2B5EF4-FFF2-40B4-BE49-F238E27FC236}">
                <a16:creationId xmlns:a16="http://schemas.microsoft.com/office/drawing/2014/main" id="{46C3A6D5-33E4-B596-14F8-7E1ACB2DADFB}"/>
              </a:ext>
            </a:extLst>
          </p:cNvPr>
          <p:cNvCxnSpPr>
            <a:cxnSpLocks/>
          </p:cNvCxnSpPr>
          <p:nvPr/>
        </p:nvCxnSpPr>
        <p:spPr>
          <a:xfrm flipH="1">
            <a:off x="1575770" y="6472238"/>
            <a:ext cx="3757611" cy="0"/>
          </a:xfrm>
          <a:prstGeom prst="line">
            <a:avLst/>
          </a:prstGeom>
          <a:ln>
            <a:solidFill>
              <a:schemeClr val="accent1"/>
            </a:solidFill>
          </a:ln>
        </p:spPr>
        <p:style>
          <a:lnRef idx="1">
            <a:schemeClr val="accent2"/>
          </a:lnRef>
          <a:fillRef idx="0">
            <a:schemeClr val="accent2"/>
          </a:fillRef>
          <a:effectRef idx="0">
            <a:schemeClr val="accent2"/>
          </a:effectRef>
          <a:fontRef idx="minor">
            <a:schemeClr val="tx1"/>
          </a:fontRef>
        </p:style>
      </p:cxnSp>
      <p:sp>
        <p:nvSpPr>
          <p:cNvPr id="5" name="CuadroTexto 4">
            <a:extLst>
              <a:ext uri="{FF2B5EF4-FFF2-40B4-BE49-F238E27FC236}">
                <a16:creationId xmlns:a16="http://schemas.microsoft.com/office/drawing/2014/main" id="{1138C4C9-3824-E74B-C632-0C50F36EC409}"/>
              </a:ext>
            </a:extLst>
          </p:cNvPr>
          <p:cNvSpPr txBox="1"/>
          <p:nvPr/>
        </p:nvSpPr>
        <p:spPr>
          <a:xfrm>
            <a:off x="506746" y="1469245"/>
            <a:ext cx="5064904" cy="2727606"/>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800"/>
              </a:spcAft>
              <a:buClrTx/>
              <a:buSzTx/>
              <a:buFontTx/>
              <a:buNone/>
              <a:tabLst/>
              <a:defRPr/>
            </a:pPr>
            <a:r>
              <a:rPr kumimoji="0" lang="es-ES"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Ofrecer servicios de educación financiera para salir del default/deudas. </a:t>
            </a:r>
          </a:p>
          <a:p>
            <a:pPr marL="0" marR="0" lvl="0" indent="0" algn="l" defTabSz="914400" rtl="0" eaLnBrk="1" fontAlgn="auto" latinLnBrk="0" hangingPunct="1">
              <a:lnSpc>
                <a:spcPct val="115000"/>
              </a:lnSpc>
              <a:spcBef>
                <a:spcPts val="0"/>
              </a:spcBef>
              <a:spcAft>
                <a:spcPts val="800"/>
              </a:spcAft>
              <a:buClrTx/>
              <a:buSzTx/>
              <a:buFontTx/>
              <a:buNone/>
              <a:tabLst/>
              <a:defRPr/>
            </a:pPr>
            <a:br>
              <a:rPr kumimoji="0" lang="es-ES"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br>
            <a:r>
              <a:rPr kumimoji="0" lang="en-US"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a:t>
            </a:r>
            <a:r>
              <a:rPr kumimoji="0" lang="en-US" sz="1800" b="0" i="1"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To reduce the potential for higher losses on these flexibly underwritten loans, lenders customarily require the borrower to complete a homebuyer education program and to undergo credit counseling when needed.”</a:t>
            </a:r>
            <a:endParaRPr kumimoji="0" lang="en-US"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endParaRPr>
          </a:p>
        </p:txBody>
      </p:sp>
      <p:sp>
        <p:nvSpPr>
          <p:cNvPr id="7" name="CuadroTexto 6">
            <a:extLst>
              <a:ext uri="{FF2B5EF4-FFF2-40B4-BE49-F238E27FC236}">
                <a16:creationId xmlns:a16="http://schemas.microsoft.com/office/drawing/2014/main" id="{E095B7AE-592C-43C5-EF59-9BAD384E7753}"/>
              </a:ext>
            </a:extLst>
          </p:cNvPr>
          <p:cNvSpPr txBox="1"/>
          <p:nvPr/>
        </p:nvSpPr>
        <p:spPr>
          <a:xfrm>
            <a:off x="5679650" y="3775710"/>
            <a:ext cx="6098146"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Ofrecer poder estirar los pagos para evitar caer dentro del índice de delincuencia.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1800" b="0" i="0" u="none" strike="noStrike" kern="12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br>
            <a:r>
              <a:rPr kumimoji="0" lang="en-US" sz="1800" b="0" i="0" u="none" strike="noStrike" kern="12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“Available information suggests that most borrowers with loans made under affordable home loan programs have made their payments on time”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Slide Number Placeholder 5">
            <a:extLst>
              <a:ext uri="{FF2B5EF4-FFF2-40B4-BE49-F238E27FC236}">
                <a16:creationId xmlns:a16="http://schemas.microsoft.com/office/drawing/2014/main" id="{33D16E5D-2C4D-6F3B-85DD-87EA0C643EBB}"/>
              </a:ext>
            </a:extLst>
          </p:cNvPr>
          <p:cNvSpPr txBox="1">
            <a:spLocks/>
          </p:cNvSpPr>
          <p:nvPr/>
        </p:nvSpPr>
        <p:spPr>
          <a:xfrm>
            <a:off x="5427652" y="6366693"/>
            <a:ext cx="492384" cy="213941"/>
          </a:xfrm>
          <a:prstGeom prst="ellipse">
            <a:avLst/>
          </a:prstGeom>
          <a:solidFill>
            <a:schemeClr val="accent1"/>
          </a:solidFill>
        </p:spPr>
        <p:txBody>
          <a:bodyPr vert="horz" lIns="91440" tIns="45720" rIns="91440" bIns="45720" rtlCol="0" anchor="ctr"/>
          <a:lstStyle>
            <a:defPPr>
              <a:defRPr lang="en-US"/>
            </a:defPPr>
            <a:lvl1pPr marL="0" algn="ctr" defTabSz="914400" rtl="0" eaLnBrk="1" latinLnBrk="0" hangingPunct="1">
              <a:defRPr sz="11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r>
              <a:rPr lang="en-GB" dirty="0">
                <a:solidFill>
                  <a:prstClr val="white"/>
                </a:solidFill>
                <a:latin typeface="Calibri" panose="020F0502020204030204"/>
              </a:rPr>
              <a:t>18</a:t>
            </a:r>
            <a:endParaRPr kumimoji="0" lang="en-GB"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Box 28">
            <a:extLst>
              <a:ext uri="{FF2B5EF4-FFF2-40B4-BE49-F238E27FC236}">
                <a16:creationId xmlns:a16="http://schemas.microsoft.com/office/drawing/2014/main" id="{97F36B60-2B95-4FC1-4177-23A94A00AEC4}"/>
              </a:ext>
            </a:extLst>
          </p:cNvPr>
          <p:cNvSpPr txBox="1"/>
          <p:nvPr/>
        </p:nvSpPr>
        <p:spPr>
          <a:xfrm>
            <a:off x="506746" y="6364663"/>
            <a:ext cx="110602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dirty="0">
                <a:ln>
                  <a:noFill/>
                </a:ln>
                <a:solidFill>
                  <a:srgbClr val="595959"/>
                </a:solidFill>
                <a:effectLst/>
                <a:uLnTx/>
                <a:uFillTx/>
                <a:latin typeface="Lato Black" panose="020F0502020204030203" pitchFamily="34" charset="0"/>
                <a:ea typeface="Lato Black" panose="020F0502020204030203" pitchFamily="34" charset="0"/>
                <a:cs typeface="Lato Black" panose="020F0502020204030203" pitchFamily="34" charset="0"/>
              </a:rPr>
              <a:t>Bank </a:t>
            </a:r>
            <a:r>
              <a:rPr kumimoji="0" lang="en-GB" sz="900" b="1" i="0" u="none" strike="noStrike" kern="1200" cap="none" spc="0" normalizeH="0" baseline="0" noProof="0" dirty="0">
                <a:ln>
                  <a:noFill/>
                </a:ln>
                <a:solidFill>
                  <a:srgbClr val="E9542C"/>
                </a:solidFill>
                <a:effectLst/>
                <a:uLnTx/>
                <a:uFillTx/>
                <a:latin typeface="Lato Black" panose="020F0502020204030203" pitchFamily="34" charset="0"/>
                <a:ea typeface="Lato Black" panose="020F0502020204030203" pitchFamily="34" charset="0"/>
                <a:cs typeface="Lato Black" panose="020F0502020204030203" pitchFamily="34" charset="0"/>
              </a:rPr>
              <a:t>Marketing</a:t>
            </a:r>
            <a:r>
              <a:rPr kumimoji="0" lang="en-GB" sz="900" b="1" i="0" u="none" strike="noStrike" kern="1200" cap="none" spc="0" normalizeH="0" baseline="0" noProof="0" dirty="0">
                <a:ln>
                  <a:noFill/>
                </a:ln>
                <a:solidFill>
                  <a:srgbClr val="F68A1F"/>
                </a:solidFill>
                <a:effectLst/>
                <a:uLnTx/>
                <a:uFillTx/>
                <a:latin typeface="Lato Black" panose="020F0502020204030203" pitchFamily="34" charset="0"/>
                <a:ea typeface="Lato Black" panose="020F0502020204030203" pitchFamily="34" charset="0"/>
                <a:cs typeface="Lato Black" panose="020F0502020204030203" pitchFamily="34" charset="0"/>
              </a:rPr>
              <a:t> </a:t>
            </a:r>
            <a:r>
              <a:rPr kumimoji="0" lang="en-GB" sz="900" b="1" i="0" u="none" strike="noStrike" kern="1200" cap="none" spc="0" normalizeH="0" baseline="0" noProof="0" dirty="0">
                <a:ln>
                  <a:noFill/>
                </a:ln>
                <a:solidFill>
                  <a:prstClr val="black">
                    <a:lumMod val="65000"/>
                    <a:lumOff val="35000"/>
                  </a:prstClr>
                </a:solidFill>
                <a:effectLst/>
                <a:uLnTx/>
                <a:uFillTx/>
                <a:latin typeface="Lato Black" panose="020F0502020204030203" pitchFamily="34" charset="0"/>
                <a:ea typeface="Lato Black" panose="020F0502020204030203" pitchFamily="34" charset="0"/>
                <a:cs typeface="Lato Black" panose="020F0502020204030203" pitchFamily="34" charset="0"/>
              </a:rPr>
              <a:t>									</a:t>
            </a:r>
            <a:r>
              <a:rPr kumimoji="0" lang="en-GB" sz="900" b="1" i="0" u="none" strike="noStrike" kern="1200" cap="none" spc="0" normalizeH="0" baseline="0" noProof="0" dirty="0">
                <a:ln>
                  <a:noFill/>
                </a:ln>
                <a:solidFill>
                  <a:srgbClr val="E84C22"/>
                </a:solidFill>
                <a:effectLst/>
                <a:uLnTx/>
                <a:uFillTx/>
                <a:latin typeface="Lato Black" panose="020F0502020204030203" pitchFamily="34" charset="0"/>
                <a:ea typeface="Lato Black" panose="020F0502020204030203" pitchFamily="34" charset="0"/>
                <a:cs typeface="Lato Black" panose="020F0502020204030203" pitchFamily="34" charset="0"/>
              </a:rPr>
              <a:t>  	          </a:t>
            </a:r>
            <a:r>
              <a:rPr kumimoji="0" lang="en-GB" sz="900" b="1" i="0" u="none" strike="noStrike" kern="1200" cap="none" spc="0" normalizeH="0" baseline="0" noProof="0" dirty="0" err="1">
                <a:ln>
                  <a:noFill/>
                </a:ln>
                <a:solidFill>
                  <a:srgbClr val="E84C22"/>
                </a:solidFill>
                <a:effectLst/>
                <a:uLnTx/>
                <a:uFillTx/>
                <a:latin typeface="Lato Black" panose="020F0502020204030203" pitchFamily="34" charset="0"/>
                <a:ea typeface="Lato Black" panose="020F0502020204030203" pitchFamily="34" charset="0"/>
                <a:cs typeface="Lato Black" panose="020F0502020204030203" pitchFamily="34" charset="0"/>
              </a:rPr>
              <a:t>ITAcademy</a:t>
            </a:r>
            <a:r>
              <a:rPr kumimoji="0" lang="en-GB" sz="900" b="1" i="0" u="none" strike="noStrike" kern="1200" cap="none" spc="0" normalizeH="0" baseline="0" noProof="0" dirty="0">
                <a:ln>
                  <a:noFill/>
                </a:ln>
                <a:solidFill>
                  <a:prstClr val="black">
                    <a:lumMod val="65000"/>
                    <a:lumOff val="35000"/>
                  </a:prstClr>
                </a:solidFill>
                <a:effectLst/>
                <a:uLnTx/>
                <a:uFillTx/>
                <a:latin typeface="Lato Black" panose="020F0502020204030203" pitchFamily="34" charset="0"/>
                <a:ea typeface="Lato Black" panose="020F0502020204030203" pitchFamily="34" charset="0"/>
                <a:cs typeface="Lato Black" panose="020F0502020204030203" pitchFamily="34" charset="0"/>
              </a:rPr>
              <a:t>						</a:t>
            </a:r>
            <a:endParaRPr kumimoji="0" lang="en-GB" sz="900" b="1" i="0" u="none" strike="noStrike" kern="1200" cap="none" spc="0" normalizeH="0" baseline="0" noProof="0" dirty="0">
              <a:ln>
                <a:noFill/>
              </a:ln>
              <a:solidFill>
                <a:srgbClr val="009999"/>
              </a:solidFill>
              <a:effectLst/>
              <a:uLnTx/>
              <a:uFillTx/>
              <a:latin typeface="Lato Black" panose="020F0502020204030203" pitchFamily="34" charset="0"/>
              <a:ea typeface="Lato Black" panose="020F0502020204030203" pitchFamily="34" charset="0"/>
              <a:cs typeface="Lato Black" panose="020F0502020204030203" pitchFamily="34" charset="0"/>
            </a:endParaRPr>
          </a:p>
        </p:txBody>
      </p:sp>
    </p:spTree>
    <p:extLst>
      <p:ext uri="{BB962C8B-B14F-4D97-AF65-F5344CB8AC3E}">
        <p14:creationId xmlns:p14="http://schemas.microsoft.com/office/powerpoint/2010/main" val="6925820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TextBox 72">
            <a:extLst>
              <a:ext uri="{FF2B5EF4-FFF2-40B4-BE49-F238E27FC236}">
                <a16:creationId xmlns:a16="http://schemas.microsoft.com/office/drawing/2014/main" id="{EF014BC7-1D03-427D-8106-4689DA6FED2A}"/>
              </a:ext>
            </a:extLst>
          </p:cNvPr>
          <p:cNvSpPr txBox="1"/>
          <p:nvPr/>
        </p:nvSpPr>
        <p:spPr>
          <a:xfrm>
            <a:off x="506746" y="601983"/>
            <a:ext cx="1118252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srgbClr val="595959"/>
                </a:solidFill>
                <a:effectLst/>
                <a:uLnTx/>
                <a:uFillTx/>
                <a:latin typeface="Lato Black" panose="020F0A02020204030203" pitchFamily="34" charset="0"/>
                <a:ea typeface="Tahoma" panose="020B0604030504040204" pitchFamily="34" charset="0"/>
                <a:cs typeface="Tahoma" panose="020B0604030504040204" pitchFamily="34" charset="0"/>
              </a:rPr>
              <a:t>MEDIDAS PARA </a:t>
            </a:r>
            <a:r>
              <a:rPr kumimoji="0" lang="en-GB" sz="3200" b="1" i="0" u="none" strike="noStrike" kern="1200" cap="none" spc="0" normalizeH="0" baseline="0" noProof="0" dirty="0">
                <a:ln>
                  <a:noFill/>
                </a:ln>
                <a:solidFill>
                  <a:srgbClr val="E84C22"/>
                </a:solidFill>
                <a:effectLst/>
                <a:uLnTx/>
                <a:uFillTx/>
                <a:latin typeface="Lato Black" panose="020F0A02020204030203" pitchFamily="34" charset="0"/>
                <a:ea typeface="Tahoma" panose="020B0604030504040204" pitchFamily="34" charset="0"/>
                <a:cs typeface="Tahoma" panose="020B0604030504040204" pitchFamily="34" charset="0"/>
              </a:rPr>
              <a:t>CUENTAS NEGATIVAS O EN DEFAULT</a:t>
            </a:r>
          </a:p>
        </p:txBody>
      </p:sp>
      <p:cxnSp>
        <p:nvCxnSpPr>
          <p:cNvPr id="78" name="Straight Connector 77">
            <a:extLst>
              <a:ext uri="{FF2B5EF4-FFF2-40B4-BE49-F238E27FC236}">
                <a16:creationId xmlns:a16="http://schemas.microsoft.com/office/drawing/2014/main" id="{FE8C2B82-425C-4E64-9871-224D82B42CBF}"/>
              </a:ext>
            </a:extLst>
          </p:cNvPr>
          <p:cNvCxnSpPr>
            <a:cxnSpLocks/>
          </p:cNvCxnSpPr>
          <p:nvPr/>
        </p:nvCxnSpPr>
        <p:spPr>
          <a:xfrm>
            <a:off x="633558" y="551361"/>
            <a:ext cx="1080000"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6E32E1D-6911-08B7-635E-B215384F4226}"/>
              </a:ext>
            </a:extLst>
          </p:cNvPr>
          <p:cNvCxnSpPr/>
          <p:nvPr/>
        </p:nvCxnSpPr>
        <p:spPr>
          <a:xfrm flipH="1">
            <a:off x="5981846" y="6472238"/>
            <a:ext cx="3758400" cy="0"/>
          </a:xfrm>
          <a:prstGeom prst="line">
            <a:avLst/>
          </a:prstGeom>
          <a:ln>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43" name="Straight Connector 44">
            <a:extLst>
              <a:ext uri="{FF2B5EF4-FFF2-40B4-BE49-F238E27FC236}">
                <a16:creationId xmlns:a16="http://schemas.microsoft.com/office/drawing/2014/main" id="{46C3A6D5-33E4-B596-14F8-7E1ACB2DADFB}"/>
              </a:ext>
            </a:extLst>
          </p:cNvPr>
          <p:cNvCxnSpPr>
            <a:cxnSpLocks/>
          </p:cNvCxnSpPr>
          <p:nvPr/>
        </p:nvCxnSpPr>
        <p:spPr>
          <a:xfrm flipH="1">
            <a:off x="1575770" y="6472238"/>
            <a:ext cx="3757611" cy="0"/>
          </a:xfrm>
          <a:prstGeom prst="line">
            <a:avLst/>
          </a:prstGeom>
          <a:ln>
            <a:solidFill>
              <a:schemeClr val="accent1"/>
            </a:solidFill>
          </a:ln>
        </p:spPr>
        <p:style>
          <a:lnRef idx="1">
            <a:schemeClr val="accent2"/>
          </a:lnRef>
          <a:fillRef idx="0">
            <a:schemeClr val="accent2"/>
          </a:fillRef>
          <a:effectRef idx="0">
            <a:schemeClr val="accent2"/>
          </a:effectRef>
          <a:fontRef idx="minor">
            <a:schemeClr val="tx1"/>
          </a:fontRef>
        </p:style>
      </p:cxnSp>
      <p:sp>
        <p:nvSpPr>
          <p:cNvPr id="3" name="CuadroTexto 2">
            <a:extLst>
              <a:ext uri="{FF2B5EF4-FFF2-40B4-BE49-F238E27FC236}">
                <a16:creationId xmlns:a16="http://schemas.microsoft.com/office/drawing/2014/main" id="{60E31A05-861E-D338-E649-C7638FC1A607}"/>
              </a:ext>
            </a:extLst>
          </p:cNvPr>
          <p:cNvSpPr txBox="1"/>
          <p:nvPr/>
        </p:nvSpPr>
        <p:spPr>
          <a:xfrm>
            <a:off x="506746" y="1294333"/>
            <a:ext cx="5280904" cy="4535601"/>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s-ES"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Pedir un pago inicial entre el 5 y el 20% según condiciones de la cuenta. </a:t>
            </a:r>
            <a:br>
              <a:rPr kumimoji="0" lang="es-ES"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br>
            <a:br>
              <a:rPr kumimoji="0" lang="es-ES"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br>
            <a:r>
              <a:rPr kumimoji="0" lang="en-US"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a:t>
            </a:r>
            <a:r>
              <a:rPr kumimoji="0" lang="en-US" sz="1800" b="0" i="1"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Borrowers who covered a 3 percent down payment themselves and had a third party provide an additional 2 percent (so-called 3/2 option loans) had a delinquency rate twice as high as borrowers who provided the entire 5 percent down payment.”</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a:t>
            </a:r>
            <a:r>
              <a:rPr kumimoji="0" lang="en-US" sz="1800" b="0" i="1"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The default rate among FHA-insured loans with down payments of 3 percent or</a:t>
            </a:r>
            <a:r>
              <a:rPr kumimoji="0" lang="en-US"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 </a:t>
            </a:r>
            <a:r>
              <a:rPr kumimoji="0" lang="en-US" sz="1800" b="0" i="1" u="none" strike="noStrike" kern="12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less is approximately twice as high as the rate among those with down payments of 10 percent to 15 percent, and five times as high as the rate among loans with down payments of 25 percent or more.”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CuadroTexto 5">
            <a:extLst>
              <a:ext uri="{FF2B5EF4-FFF2-40B4-BE49-F238E27FC236}">
                <a16:creationId xmlns:a16="http://schemas.microsoft.com/office/drawing/2014/main" id="{084FFD2B-E218-1C69-B4F8-86B9E0A568C5}"/>
              </a:ext>
            </a:extLst>
          </p:cNvPr>
          <p:cNvSpPr txBox="1"/>
          <p:nvPr/>
        </p:nvSpPr>
        <p:spPr>
          <a:xfrm>
            <a:off x="6095999" y="1294333"/>
            <a:ext cx="5589255" cy="2943563"/>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800"/>
              </a:spcAft>
              <a:buClrTx/>
              <a:buSzTx/>
              <a:buFontTx/>
              <a:buNone/>
              <a:tabLst/>
              <a:defRPr/>
            </a:pPr>
            <a:r>
              <a:rPr kumimoji="0" lang="es-ES"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Pedir colateral.</a:t>
            </a:r>
            <a:br>
              <a:rPr kumimoji="0" lang="es-ES"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br>
            <a:br>
              <a:rPr kumimoji="0" lang="es-ES"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br>
            <a:r>
              <a:rPr kumimoji="0" lang="en-US"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a:t>
            </a:r>
            <a:r>
              <a:rPr kumimoji="0" lang="en-US" sz="1800" b="0" i="1"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In assessing credit risk, lenders consider the size of the proposed down payment and the value of the collateral as determined by a property appraisal, which together determine the loan-to-value ratio. Lenders also evaluate the capacity of the prospective borrower to meet scheduled debt payments and to provide the initial funds required to close the loan.</a:t>
            </a:r>
            <a:endParaRPr kumimoji="0" lang="en-US"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727393D8-393D-D787-5F7E-F2D14298D28C}"/>
              </a:ext>
            </a:extLst>
          </p:cNvPr>
          <p:cNvSpPr txBox="1"/>
          <p:nvPr/>
        </p:nvSpPr>
        <p:spPr>
          <a:xfrm>
            <a:off x="6095999" y="5033456"/>
            <a:ext cx="6098146"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Enlace: </a:t>
            </a:r>
            <a:r>
              <a:rPr kumimoji="0" lang="en-US" sz="1800" b="0" i="0" u="sng" strike="noStrike" kern="1200" cap="none" spc="0" normalizeH="0" baseline="0" noProof="0" dirty="0">
                <a:ln>
                  <a:noFill/>
                </a:ln>
                <a:solidFill>
                  <a:srgbClr val="467886"/>
                </a:solidFill>
                <a:effectLst/>
                <a:uLnTx/>
                <a:uFillTx/>
                <a:latin typeface="Aptos" panose="020B0004020202020204" pitchFamily="34" charset="0"/>
                <a:ea typeface="Aptos" panose="020B0004020202020204" pitchFamily="34" charset="0"/>
                <a:cs typeface="Times New Roman" panose="02020603050405020304" pitchFamily="18" charset="0"/>
                <a:hlinkClick r:id="rId2"/>
              </a:rPr>
              <a:t>https://www.federalreserve.gov/pubs/bulletin/1996/796lead.pdf</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5">
            <a:extLst>
              <a:ext uri="{FF2B5EF4-FFF2-40B4-BE49-F238E27FC236}">
                <a16:creationId xmlns:a16="http://schemas.microsoft.com/office/drawing/2014/main" id="{C4AB3F6C-6A29-60C8-4679-1846D2960A28}"/>
              </a:ext>
            </a:extLst>
          </p:cNvPr>
          <p:cNvSpPr txBox="1">
            <a:spLocks/>
          </p:cNvSpPr>
          <p:nvPr/>
        </p:nvSpPr>
        <p:spPr>
          <a:xfrm>
            <a:off x="5427652" y="6366693"/>
            <a:ext cx="492384" cy="213941"/>
          </a:xfrm>
          <a:prstGeom prst="ellipse">
            <a:avLst/>
          </a:prstGeom>
          <a:solidFill>
            <a:schemeClr val="accent1"/>
          </a:solidFill>
        </p:spPr>
        <p:txBody>
          <a:bodyPr vert="horz" lIns="91440" tIns="45720" rIns="91440" bIns="45720" rtlCol="0" anchor="ctr"/>
          <a:lstStyle>
            <a:defPPr>
              <a:defRPr lang="en-US"/>
            </a:defPPr>
            <a:lvl1pPr marL="0" algn="ctr" defTabSz="914400" rtl="0" eaLnBrk="1" latinLnBrk="0" hangingPunct="1">
              <a:defRPr sz="11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r>
              <a:rPr lang="en-GB" dirty="0">
                <a:solidFill>
                  <a:prstClr val="white"/>
                </a:solidFill>
                <a:latin typeface="Calibri" panose="020F0502020204030204"/>
              </a:rPr>
              <a:t>19</a:t>
            </a:r>
            <a:endParaRPr kumimoji="0" lang="en-GB"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extBox 28">
            <a:extLst>
              <a:ext uri="{FF2B5EF4-FFF2-40B4-BE49-F238E27FC236}">
                <a16:creationId xmlns:a16="http://schemas.microsoft.com/office/drawing/2014/main" id="{6CF19F61-AAF2-ED6F-DB13-C0815E7179AD}"/>
              </a:ext>
            </a:extLst>
          </p:cNvPr>
          <p:cNvSpPr txBox="1"/>
          <p:nvPr/>
        </p:nvSpPr>
        <p:spPr>
          <a:xfrm>
            <a:off x="506746" y="6364663"/>
            <a:ext cx="110602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dirty="0">
                <a:ln>
                  <a:noFill/>
                </a:ln>
                <a:solidFill>
                  <a:srgbClr val="595959"/>
                </a:solidFill>
                <a:effectLst/>
                <a:uLnTx/>
                <a:uFillTx/>
                <a:latin typeface="Lato Black" panose="020F0502020204030203" pitchFamily="34" charset="0"/>
                <a:ea typeface="Lato Black" panose="020F0502020204030203" pitchFamily="34" charset="0"/>
                <a:cs typeface="Lato Black" panose="020F0502020204030203" pitchFamily="34" charset="0"/>
              </a:rPr>
              <a:t>Bank </a:t>
            </a:r>
            <a:r>
              <a:rPr kumimoji="0" lang="en-GB" sz="900" b="1" i="0" u="none" strike="noStrike" kern="1200" cap="none" spc="0" normalizeH="0" baseline="0" noProof="0" dirty="0">
                <a:ln>
                  <a:noFill/>
                </a:ln>
                <a:solidFill>
                  <a:srgbClr val="E9542C"/>
                </a:solidFill>
                <a:effectLst/>
                <a:uLnTx/>
                <a:uFillTx/>
                <a:latin typeface="Lato Black" panose="020F0502020204030203" pitchFamily="34" charset="0"/>
                <a:ea typeface="Lato Black" panose="020F0502020204030203" pitchFamily="34" charset="0"/>
                <a:cs typeface="Lato Black" panose="020F0502020204030203" pitchFamily="34" charset="0"/>
              </a:rPr>
              <a:t>Marketing</a:t>
            </a:r>
            <a:r>
              <a:rPr kumimoji="0" lang="en-GB" sz="900" b="1" i="0" u="none" strike="noStrike" kern="1200" cap="none" spc="0" normalizeH="0" baseline="0" noProof="0" dirty="0">
                <a:ln>
                  <a:noFill/>
                </a:ln>
                <a:solidFill>
                  <a:srgbClr val="F68A1F"/>
                </a:solidFill>
                <a:effectLst/>
                <a:uLnTx/>
                <a:uFillTx/>
                <a:latin typeface="Lato Black" panose="020F0502020204030203" pitchFamily="34" charset="0"/>
                <a:ea typeface="Lato Black" panose="020F0502020204030203" pitchFamily="34" charset="0"/>
                <a:cs typeface="Lato Black" panose="020F0502020204030203" pitchFamily="34" charset="0"/>
              </a:rPr>
              <a:t> </a:t>
            </a:r>
            <a:r>
              <a:rPr kumimoji="0" lang="en-GB" sz="900" b="1" i="0" u="none" strike="noStrike" kern="1200" cap="none" spc="0" normalizeH="0" baseline="0" noProof="0" dirty="0">
                <a:ln>
                  <a:noFill/>
                </a:ln>
                <a:solidFill>
                  <a:prstClr val="black">
                    <a:lumMod val="65000"/>
                    <a:lumOff val="35000"/>
                  </a:prstClr>
                </a:solidFill>
                <a:effectLst/>
                <a:uLnTx/>
                <a:uFillTx/>
                <a:latin typeface="Lato Black" panose="020F0502020204030203" pitchFamily="34" charset="0"/>
                <a:ea typeface="Lato Black" panose="020F0502020204030203" pitchFamily="34" charset="0"/>
                <a:cs typeface="Lato Black" panose="020F0502020204030203" pitchFamily="34" charset="0"/>
              </a:rPr>
              <a:t>									</a:t>
            </a:r>
            <a:r>
              <a:rPr kumimoji="0" lang="en-GB" sz="900" b="1" i="0" u="none" strike="noStrike" kern="1200" cap="none" spc="0" normalizeH="0" baseline="0" noProof="0" dirty="0">
                <a:ln>
                  <a:noFill/>
                </a:ln>
                <a:solidFill>
                  <a:srgbClr val="E84C22"/>
                </a:solidFill>
                <a:effectLst/>
                <a:uLnTx/>
                <a:uFillTx/>
                <a:latin typeface="Lato Black" panose="020F0502020204030203" pitchFamily="34" charset="0"/>
                <a:ea typeface="Lato Black" panose="020F0502020204030203" pitchFamily="34" charset="0"/>
                <a:cs typeface="Lato Black" panose="020F0502020204030203" pitchFamily="34" charset="0"/>
              </a:rPr>
              <a:t>  	          </a:t>
            </a:r>
            <a:r>
              <a:rPr kumimoji="0" lang="en-GB" sz="900" b="1" i="0" u="none" strike="noStrike" kern="1200" cap="none" spc="0" normalizeH="0" baseline="0" noProof="0" dirty="0" err="1">
                <a:ln>
                  <a:noFill/>
                </a:ln>
                <a:solidFill>
                  <a:srgbClr val="E84C22"/>
                </a:solidFill>
                <a:effectLst/>
                <a:uLnTx/>
                <a:uFillTx/>
                <a:latin typeface="Lato Black" panose="020F0502020204030203" pitchFamily="34" charset="0"/>
                <a:ea typeface="Lato Black" panose="020F0502020204030203" pitchFamily="34" charset="0"/>
                <a:cs typeface="Lato Black" panose="020F0502020204030203" pitchFamily="34" charset="0"/>
              </a:rPr>
              <a:t>ITAcademy</a:t>
            </a:r>
            <a:r>
              <a:rPr kumimoji="0" lang="en-GB" sz="900" b="1" i="0" u="none" strike="noStrike" kern="1200" cap="none" spc="0" normalizeH="0" baseline="0" noProof="0" dirty="0">
                <a:ln>
                  <a:noFill/>
                </a:ln>
                <a:solidFill>
                  <a:prstClr val="black">
                    <a:lumMod val="65000"/>
                    <a:lumOff val="35000"/>
                  </a:prstClr>
                </a:solidFill>
                <a:effectLst/>
                <a:uLnTx/>
                <a:uFillTx/>
                <a:latin typeface="Lato Black" panose="020F0502020204030203" pitchFamily="34" charset="0"/>
                <a:ea typeface="Lato Black" panose="020F0502020204030203" pitchFamily="34" charset="0"/>
                <a:cs typeface="Lato Black" panose="020F0502020204030203" pitchFamily="34" charset="0"/>
              </a:rPr>
              <a:t>						</a:t>
            </a:r>
            <a:endParaRPr kumimoji="0" lang="en-GB" sz="900" b="1" i="0" u="none" strike="noStrike" kern="1200" cap="none" spc="0" normalizeH="0" baseline="0" noProof="0" dirty="0">
              <a:ln>
                <a:noFill/>
              </a:ln>
              <a:solidFill>
                <a:srgbClr val="009999"/>
              </a:solidFill>
              <a:effectLst/>
              <a:uLnTx/>
              <a:uFillTx/>
              <a:latin typeface="Lato Black" panose="020F0502020204030203" pitchFamily="34" charset="0"/>
              <a:ea typeface="Lato Black" panose="020F0502020204030203" pitchFamily="34" charset="0"/>
              <a:cs typeface="Lato Black" panose="020F0502020204030203" pitchFamily="34" charset="0"/>
            </a:endParaRPr>
          </a:p>
        </p:txBody>
      </p:sp>
    </p:spTree>
    <p:extLst>
      <p:ext uri="{BB962C8B-B14F-4D97-AF65-F5344CB8AC3E}">
        <p14:creationId xmlns:p14="http://schemas.microsoft.com/office/powerpoint/2010/main" val="1178861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75" name="PlaceHolder 1"/>
          <p:cNvSpPr>
            <a:spLocks noGrp="1"/>
          </p:cNvSpPr>
          <p:nvPr>
            <p:ph/>
          </p:nvPr>
        </p:nvSpPr>
        <p:spPr>
          <a:xfrm>
            <a:off x="476280" y="2228040"/>
            <a:ext cx="5154480" cy="80244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es-ES" sz="4800" b="1" strike="noStrike" spc="-1">
                <a:solidFill>
                  <a:srgbClr val="F68A1F"/>
                </a:solidFill>
                <a:latin typeface="Proxima Nova"/>
              </a:rPr>
              <a:t>Gracias</a:t>
            </a:r>
            <a:endParaRPr lang="es-ES" sz="4800" b="0" strike="noStrike" spc="-1">
              <a:solidFill>
                <a:srgbClr val="FFFFFF"/>
              </a:solidFill>
              <a:latin typeface="Arial"/>
            </a:endParaRPr>
          </a:p>
        </p:txBody>
      </p:sp>
      <p:sp>
        <p:nvSpPr>
          <p:cNvPr id="76" name="PlaceHolder 2"/>
          <p:cNvSpPr>
            <a:spLocks noGrp="1"/>
          </p:cNvSpPr>
          <p:nvPr>
            <p:ph/>
          </p:nvPr>
        </p:nvSpPr>
        <p:spPr>
          <a:xfrm>
            <a:off x="476280" y="3315240"/>
            <a:ext cx="3733200" cy="64656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en-US" sz="1400" b="0" strike="noStrike" spc="-1" dirty="0">
                <a:solidFill>
                  <a:srgbClr val="0070C0"/>
                </a:solidFill>
                <a:latin typeface="Calibri"/>
              </a:rPr>
              <a:t>Laura </a:t>
            </a:r>
            <a:r>
              <a:rPr lang="en-US" sz="1400" b="0" strike="noStrike" spc="-1" dirty="0" err="1">
                <a:solidFill>
                  <a:srgbClr val="0070C0"/>
                </a:solidFill>
                <a:latin typeface="Calibri"/>
              </a:rPr>
              <a:t>Pelegrín</a:t>
            </a:r>
            <a:r>
              <a:rPr lang="en-US" sz="1400" b="0" strike="noStrike" spc="-1" dirty="0">
                <a:solidFill>
                  <a:srgbClr val="0070C0"/>
                </a:solidFill>
                <a:latin typeface="Calibri"/>
              </a:rPr>
              <a:t>, Juan Romero R., Haile Meneses, Álvaro </a:t>
            </a:r>
            <a:r>
              <a:rPr lang="en-US" sz="1400" b="0" strike="noStrike" spc="-1" dirty="0" err="1">
                <a:solidFill>
                  <a:srgbClr val="0070C0"/>
                </a:solidFill>
                <a:latin typeface="Calibri"/>
              </a:rPr>
              <a:t>Míguez</a:t>
            </a:r>
            <a:r>
              <a:rPr lang="en-US" sz="1400" b="0" strike="noStrike" spc="-1" dirty="0">
                <a:solidFill>
                  <a:srgbClr val="0070C0"/>
                </a:solidFill>
                <a:latin typeface="Calibri"/>
              </a:rPr>
              <a:t>, Damián Molini </a:t>
            </a:r>
            <a:endParaRPr lang="es-ES" sz="1400" b="0" strike="noStrike" spc="-1" dirty="0">
              <a:solidFill>
                <a:srgbClr val="FFFFFF"/>
              </a:solidFill>
              <a:latin typeface="Arial"/>
            </a:endParaRPr>
          </a:p>
        </p:txBody>
      </p:sp>
      <p:sp>
        <p:nvSpPr>
          <p:cNvPr id="77" name="Rectángulo 4"/>
          <p:cNvSpPr/>
          <p:nvPr/>
        </p:nvSpPr>
        <p:spPr>
          <a:xfrm>
            <a:off x="1088280" y="1538640"/>
            <a:ext cx="2130840" cy="5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s-ES" sz="3600" b="0" strike="noStrike" spc="-1" dirty="0">
                <a:solidFill>
                  <a:schemeClr val="dk1"/>
                </a:solidFill>
                <a:latin typeface="Proxima Nova"/>
              </a:rPr>
              <a:t>Eq</a:t>
            </a:r>
            <a:r>
              <a:rPr lang="es-ES" sz="3600" spc="-1" dirty="0">
                <a:solidFill>
                  <a:schemeClr val="dk1"/>
                </a:solidFill>
                <a:latin typeface="Proxima Nova"/>
              </a:rPr>
              <a:t>uipo </a:t>
            </a:r>
            <a:r>
              <a:rPr lang="es-ES" sz="3600" b="0" strike="noStrike" spc="-1" dirty="0">
                <a:solidFill>
                  <a:srgbClr val="F68A1F"/>
                </a:solidFill>
                <a:latin typeface="Proxima Nova"/>
              </a:rPr>
              <a:t>A</a:t>
            </a:r>
            <a:endParaRPr lang="es-ES" sz="3600" b="0" strike="noStrike" spc="-1" dirty="0">
              <a:solidFill>
                <a:srgbClr val="000000"/>
              </a:solid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421AAB9-5D66-2F42-925E-340CDC20F323}"/>
            </a:ext>
          </a:extLst>
        </p:cNvPr>
        <p:cNvGrpSpPr/>
        <p:nvPr/>
      </p:nvGrpSpPr>
      <p:grpSpPr>
        <a:xfrm>
          <a:off x="0" y="0"/>
          <a:ext cx="0" cy="0"/>
          <a:chOff x="0" y="0"/>
          <a:chExt cx="0" cy="0"/>
        </a:xfrm>
      </p:grpSpPr>
      <p:cxnSp>
        <p:nvCxnSpPr>
          <p:cNvPr id="78" name="Straight Connector 77">
            <a:extLst>
              <a:ext uri="{FF2B5EF4-FFF2-40B4-BE49-F238E27FC236}">
                <a16:creationId xmlns:a16="http://schemas.microsoft.com/office/drawing/2014/main" id="{DE21D835-3477-7949-DB53-C4BE064A1109}"/>
              </a:ext>
            </a:extLst>
          </p:cNvPr>
          <p:cNvCxnSpPr>
            <a:cxnSpLocks/>
          </p:cNvCxnSpPr>
          <p:nvPr/>
        </p:nvCxnSpPr>
        <p:spPr>
          <a:xfrm>
            <a:off x="633558" y="551361"/>
            <a:ext cx="1080000"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9FD0D9D-E1B7-3F5C-B2EE-87FB04DC9B5C}"/>
              </a:ext>
            </a:extLst>
          </p:cNvPr>
          <p:cNvCxnSpPr/>
          <p:nvPr/>
        </p:nvCxnSpPr>
        <p:spPr>
          <a:xfrm flipH="1">
            <a:off x="5981846" y="6472238"/>
            <a:ext cx="3758400" cy="0"/>
          </a:xfrm>
          <a:prstGeom prst="line">
            <a:avLst/>
          </a:prstGeom>
          <a:ln>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43" name="Straight Connector 44">
            <a:extLst>
              <a:ext uri="{FF2B5EF4-FFF2-40B4-BE49-F238E27FC236}">
                <a16:creationId xmlns:a16="http://schemas.microsoft.com/office/drawing/2014/main" id="{56F9A3C6-BA9E-4D6E-780B-3199159BB24F}"/>
              </a:ext>
            </a:extLst>
          </p:cNvPr>
          <p:cNvCxnSpPr>
            <a:cxnSpLocks/>
          </p:cNvCxnSpPr>
          <p:nvPr/>
        </p:nvCxnSpPr>
        <p:spPr>
          <a:xfrm flipH="1">
            <a:off x="1575770" y="6472238"/>
            <a:ext cx="3757611" cy="0"/>
          </a:xfrm>
          <a:prstGeom prst="line">
            <a:avLst/>
          </a:prstGeom>
          <a:ln>
            <a:solidFill>
              <a:schemeClr val="accent1"/>
            </a:solidFill>
          </a:ln>
        </p:spPr>
        <p:style>
          <a:lnRef idx="1">
            <a:schemeClr val="accent2"/>
          </a:lnRef>
          <a:fillRef idx="0">
            <a:schemeClr val="accent2"/>
          </a:fillRef>
          <a:effectRef idx="0">
            <a:schemeClr val="accent2"/>
          </a:effectRef>
          <a:fontRef idx="minor">
            <a:schemeClr val="tx1"/>
          </a:fontRef>
        </p:style>
      </p:cxnSp>
      <p:sp>
        <p:nvSpPr>
          <p:cNvPr id="17" name="Rectangle: Rounded Corners 23">
            <a:extLst>
              <a:ext uri="{FF2B5EF4-FFF2-40B4-BE49-F238E27FC236}">
                <a16:creationId xmlns:a16="http://schemas.microsoft.com/office/drawing/2014/main" id="{480F7E97-A5D0-DAF1-27D3-9970D1B5E5DE}"/>
              </a:ext>
            </a:extLst>
          </p:cNvPr>
          <p:cNvSpPr/>
          <p:nvPr/>
        </p:nvSpPr>
        <p:spPr>
          <a:xfrm>
            <a:off x="1575770" y="4574802"/>
            <a:ext cx="3676279" cy="1266753"/>
          </a:xfrm>
          <a:prstGeom prst="roundRect">
            <a:avLst/>
          </a:prstGeom>
          <a:solidFill>
            <a:schemeClr val="bg2"/>
          </a:solidFill>
          <a:ln>
            <a:noFill/>
          </a:ln>
          <a:effectLst>
            <a:outerShdw blurRad="635000" dist="1143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rPr>
              <a:t>Los porcentajes de depósitos más altos se observan en menores de 30 y mayores de 60</a:t>
            </a:r>
          </a:p>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rPr>
              <a:t>Los grupos de edades más frecuentes, entre 30 y 60 años, no alcanzan el 50% de conversión</a:t>
            </a:r>
          </a:p>
        </p:txBody>
      </p:sp>
      <p:cxnSp>
        <p:nvCxnSpPr>
          <p:cNvPr id="21" name="Conector: angular 20">
            <a:extLst>
              <a:ext uri="{FF2B5EF4-FFF2-40B4-BE49-F238E27FC236}">
                <a16:creationId xmlns:a16="http://schemas.microsoft.com/office/drawing/2014/main" id="{17E38FD2-7054-3DA4-5118-BEB451C5986B}"/>
              </a:ext>
            </a:extLst>
          </p:cNvPr>
          <p:cNvCxnSpPr>
            <a:cxnSpLocks/>
          </p:cNvCxnSpPr>
          <p:nvPr/>
        </p:nvCxnSpPr>
        <p:spPr>
          <a:xfrm rot="5400000" flipH="1" flipV="1">
            <a:off x="2851745" y="3886315"/>
            <a:ext cx="528075" cy="516735"/>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Conector: angular 21">
            <a:extLst>
              <a:ext uri="{FF2B5EF4-FFF2-40B4-BE49-F238E27FC236}">
                <a16:creationId xmlns:a16="http://schemas.microsoft.com/office/drawing/2014/main" id="{8F0E3360-A24F-0C0B-B566-0CBBD7114975}"/>
              </a:ext>
            </a:extLst>
          </p:cNvPr>
          <p:cNvCxnSpPr>
            <a:cxnSpLocks/>
          </p:cNvCxnSpPr>
          <p:nvPr/>
        </p:nvCxnSpPr>
        <p:spPr>
          <a:xfrm rot="16200000" flipV="1">
            <a:off x="8274454" y="3888647"/>
            <a:ext cx="570064" cy="516735"/>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3">
            <a:extLst>
              <a:ext uri="{FF2B5EF4-FFF2-40B4-BE49-F238E27FC236}">
                <a16:creationId xmlns:a16="http://schemas.microsoft.com/office/drawing/2014/main" id="{A133524D-6592-8DD1-270F-8688671F15BE}"/>
              </a:ext>
            </a:extLst>
          </p:cNvPr>
          <p:cNvSpPr/>
          <p:nvPr/>
        </p:nvSpPr>
        <p:spPr>
          <a:xfrm>
            <a:off x="6188850" y="4574803"/>
            <a:ext cx="4102815" cy="1235230"/>
          </a:xfrm>
          <a:prstGeom prst="roundRect">
            <a:avLst/>
          </a:prstGeom>
          <a:solidFill>
            <a:schemeClr val="bg2"/>
          </a:solidFill>
          <a:ln>
            <a:noFill/>
          </a:ln>
          <a:effectLst>
            <a:outerShdw blurRad="635000" dist="1143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rPr>
              <a:t>Estudiantes, jubilados y desempleados tienen los porcentajes de conversión más altos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rPr>
              <a:t>Management se encuentra en el cuarto puesto en porcentaje de depósitos con un 51%, y en el primer puesto en valores absolutos (1301 depósitos)</a:t>
            </a:r>
          </a:p>
        </p:txBody>
      </p:sp>
      <p:pic>
        <p:nvPicPr>
          <p:cNvPr id="36" name="Imagen 35">
            <a:extLst>
              <a:ext uri="{FF2B5EF4-FFF2-40B4-BE49-F238E27FC236}">
                <a16:creationId xmlns:a16="http://schemas.microsoft.com/office/drawing/2014/main" id="{A4A8C197-8F45-382D-B53A-3F9F9271EBD7}"/>
              </a:ext>
            </a:extLst>
          </p:cNvPr>
          <p:cNvPicPr>
            <a:picLocks noChangeAspect="1"/>
          </p:cNvPicPr>
          <p:nvPr/>
        </p:nvPicPr>
        <p:blipFill>
          <a:blip r:embed="rId2"/>
          <a:stretch>
            <a:fillRect/>
          </a:stretch>
        </p:blipFill>
        <p:spPr>
          <a:xfrm>
            <a:off x="1331617" y="1047968"/>
            <a:ext cx="9389256" cy="2694769"/>
          </a:xfrm>
          <a:prstGeom prst="rect">
            <a:avLst/>
          </a:prstGeom>
        </p:spPr>
      </p:pic>
      <p:sp>
        <p:nvSpPr>
          <p:cNvPr id="2" name="TextBox 1">
            <a:extLst>
              <a:ext uri="{FF2B5EF4-FFF2-40B4-BE49-F238E27FC236}">
                <a16:creationId xmlns:a16="http://schemas.microsoft.com/office/drawing/2014/main" id="{40D94AC8-A304-A303-479C-DC46046D40CA}"/>
              </a:ext>
            </a:extLst>
          </p:cNvPr>
          <p:cNvSpPr/>
          <p:nvPr/>
        </p:nvSpPr>
        <p:spPr>
          <a:xfrm>
            <a:off x="506880" y="488796"/>
            <a:ext cx="11181960" cy="58332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GB" sz="3200" b="1" strike="noStrike" spc="-1" dirty="0">
                <a:solidFill>
                  <a:srgbClr val="595959"/>
                </a:solidFill>
                <a:latin typeface="Lato Black"/>
                <a:ea typeface="Tahoma"/>
              </a:rPr>
              <a:t>PANORAMA </a:t>
            </a:r>
            <a:r>
              <a:rPr lang="en-GB" sz="3200" b="1" strike="noStrike" spc="-1" dirty="0">
                <a:solidFill>
                  <a:srgbClr val="E9542C"/>
                </a:solidFill>
                <a:latin typeface="Lato Black"/>
                <a:ea typeface="Tahoma"/>
              </a:rPr>
              <a:t>GENERAL</a:t>
            </a:r>
            <a:endParaRPr lang="es-ES" sz="3200" b="0" strike="noStrike" spc="-1" dirty="0">
              <a:solidFill>
                <a:srgbClr val="000000"/>
              </a:solidFill>
              <a:latin typeface="Arial"/>
            </a:endParaRPr>
          </a:p>
        </p:txBody>
      </p:sp>
      <p:sp>
        <p:nvSpPr>
          <p:cNvPr id="3" name="Slide Number Placeholder 5">
            <a:extLst>
              <a:ext uri="{FF2B5EF4-FFF2-40B4-BE49-F238E27FC236}">
                <a16:creationId xmlns:a16="http://schemas.microsoft.com/office/drawing/2014/main" id="{151363FA-A183-B900-507D-341776C7B12E}"/>
              </a:ext>
            </a:extLst>
          </p:cNvPr>
          <p:cNvSpPr txBox="1">
            <a:spLocks/>
          </p:cNvSpPr>
          <p:nvPr/>
        </p:nvSpPr>
        <p:spPr>
          <a:xfrm>
            <a:off x="5427652" y="6366693"/>
            <a:ext cx="492384" cy="213941"/>
          </a:xfrm>
          <a:prstGeom prst="ellipse">
            <a:avLst/>
          </a:prstGeom>
          <a:solidFill>
            <a:schemeClr val="accent1"/>
          </a:solidFill>
        </p:spPr>
        <p:txBody>
          <a:bodyPr vert="horz" lIns="91440" tIns="45720" rIns="91440" bIns="45720" rtlCol="0" anchor="ctr"/>
          <a:lstStyle>
            <a:defPPr>
              <a:defRPr lang="en-US"/>
            </a:defPPr>
            <a:lvl1pPr marL="0" algn="ctr" defTabSz="914400" rtl="0" eaLnBrk="1" latinLnBrk="0" hangingPunct="1">
              <a:defRPr sz="11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r>
              <a:rPr lang="en-GB" dirty="0">
                <a:solidFill>
                  <a:prstClr val="white"/>
                </a:solidFill>
                <a:latin typeface="Calibri" panose="020F0502020204030204"/>
              </a:rPr>
              <a:t>1</a:t>
            </a:r>
            <a:endParaRPr kumimoji="0" lang="en-GB"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extBox 28">
            <a:extLst>
              <a:ext uri="{FF2B5EF4-FFF2-40B4-BE49-F238E27FC236}">
                <a16:creationId xmlns:a16="http://schemas.microsoft.com/office/drawing/2014/main" id="{5FF92EDD-60B8-EC7F-73E3-EFFAA9905C22}"/>
              </a:ext>
            </a:extLst>
          </p:cNvPr>
          <p:cNvSpPr txBox="1"/>
          <p:nvPr/>
        </p:nvSpPr>
        <p:spPr>
          <a:xfrm>
            <a:off x="506746" y="6374090"/>
            <a:ext cx="110602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dirty="0">
                <a:ln>
                  <a:noFill/>
                </a:ln>
                <a:solidFill>
                  <a:srgbClr val="595959"/>
                </a:solidFill>
                <a:effectLst/>
                <a:uLnTx/>
                <a:uFillTx/>
                <a:latin typeface="Lato Black" panose="020F0502020204030203" pitchFamily="34" charset="0"/>
                <a:ea typeface="Lato Black" panose="020F0502020204030203" pitchFamily="34" charset="0"/>
                <a:cs typeface="Lato Black" panose="020F0502020204030203" pitchFamily="34" charset="0"/>
              </a:rPr>
              <a:t>Bank </a:t>
            </a:r>
            <a:r>
              <a:rPr kumimoji="0" lang="en-GB" sz="900" b="1" i="0" u="none" strike="noStrike" kern="1200" cap="none" spc="0" normalizeH="0" baseline="0" noProof="0" dirty="0">
                <a:ln>
                  <a:noFill/>
                </a:ln>
                <a:solidFill>
                  <a:srgbClr val="E9542C"/>
                </a:solidFill>
                <a:effectLst/>
                <a:uLnTx/>
                <a:uFillTx/>
                <a:latin typeface="Lato Black" panose="020F0502020204030203" pitchFamily="34" charset="0"/>
                <a:ea typeface="Lato Black" panose="020F0502020204030203" pitchFamily="34" charset="0"/>
                <a:cs typeface="Lato Black" panose="020F0502020204030203" pitchFamily="34" charset="0"/>
              </a:rPr>
              <a:t>Marketing</a:t>
            </a:r>
            <a:r>
              <a:rPr kumimoji="0" lang="en-GB" sz="900" b="1" i="0" u="none" strike="noStrike" kern="1200" cap="none" spc="0" normalizeH="0" baseline="0" noProof="0" dirty="0">
                <a:ln>
                  <a:noFill/>
                </a:ln>
                <a:solidFill>
                  <a:srgbClr val="F68A1F"/>
                </a:solidFill>
                <a:effectLst/>
                <a:uLnTx/>
                <a:uFillTx/>
                <a:latin typeface="Lato Black" panose="020F0502020204030203" pitchFamily="34" charset="0"/>
                <a:ea typeface="Lato Black" panose="020F0502020204030203" pitchFamily="34" charset="0"/>
                <a:cs typeface="Lato Black" panose="020F0502020204030203" pitchFamily="34" charset="0"/>
              </a:rPr>
              <a:t> </a:t>
            </a:r>
            <a:r>
              <a:rPr kumimoji="0" lang="en-GB" sz="900" b="1" i="0" u="none" strike="noStrike" kern="1200" cap="none" spc="0" normalizeH="0" baseline="0" noProof="0" dirty="0">
                <a:ln>
                  <a:noFill/>
                </a:ln>
                <a:solidFill>
                  <a:prstClr val="black">
                    <a:lumMod val="65000"/>
                    <a:lumOff val="35000"/>
                  </a:prstClr>
                </a:solidFill>
                <a:effectLst/>
                <a:uLnTx/>
                <a:uFillTx/>
                <a:latin typeface="Lato Black" panose="020F0502020204030203" pitchFamily="34" charset="0"/>
                <a:ea typeface="Lato Black" panose="020F0502020204030203" pitchFamily="34" charset="0"/>
                <a:cs typeface="Lato Black" panose="020F0502020204030203" pitchFamily="34" charset="0"/>
              </a:rPr>
              <a:t>									</a:t>
            </a:r>
            <a:r>
              <a:rPr kumimoji="0" lang="en-GB" sz="900" b="1" i="0" u="none" strike="noStrike" kern="1200" cap="none" spc="0" normalizeH="0" baseline="0" noProof="0" dirty="0">
                <a:ln>
                  <a:noFill/>
                </a:ln>
                <a:solidFill>
                  <a:srgbClr val="E84C22"/>
                </a:solidFill>
                <a:effectLst/>
                <a:uLnTx/>
                <a:uFillTx/>
                <a:latin typeface="Lato Black" panose="020F0502020204030203" pitchFamily="34" charset="0"/>
                <a:ea typeface="Lato Black" panose="020F0502020204030203" pitchFamily="34" charset="0"/>
                <a:cs typeface="Lato Black" panose="020F0502020204030203" pitchFamily="34" charset="0"/>
              </a:rPr>
              <a:t>  	          </a:t>
            </a:r>
            <a:r>
              <a:rPr kumimoji="0" lang="en-GB" sz="900" b="1" i="0" u="none" strike="noStrike" kern="1200" cap="none" spc="0" normalizeH="0" baseline="0" noProof="0" dirty="0" err="1">
                <a:ln>
                  <a:noFill/>
                </a:ln>
                <a:solidFill>
                  <a:srgbClr val="E84C22"/>
                </a:solidFill>
                <a:effectLst/>
                <a:uLnTx/>
                <a:uFillTx/>
                <a:latin typeface="Lato Black" panose="020F0502020204030203" pitchFamily="34" charset="0"/>
                <a:ea typeface="Lato Black" panose="020F0502020204030203" pitchFamily="34" charset="0"/>
                <a:cs typeface="Lato Black" panose="020F0502020204030203" pitchFamily="34" charset="0"/>
              </a:rPr>
              <a:t>ITAcademy</a:t>
            </a:r>
            <a:r>
              <a:rPr kumimoji="0" lang="en-GB" sz="900" b="1" i="0" u="none" strike="noStrike" kern="1200" cap="none" spc="0" normalizeH="0" baseline="0" noProof="0" dirty="0">
                <a:ln>
                  <a:noFill/>
                </a:ln>
                <a:solidFill>
                  <a:prstClr val="black">
                    <a:lumMod val="65000"/>
                    <a:lumOff val="35000"/>
                  </a:prstClr>
                </a:solidFill>
                <a:effectLst/>
                <a:uLnTx/>
                <a:uFillTx/>
                <a:latin typeface="Lato Black" panose="020F0502020204030203" pitchFamily="34" charset="0"/>
                <a:ea typeface="Lato Black" panose="020F0502020204030203" pitchFamily="34" charset="0"/>
                <a:cs typeface="Lato Black" panose="020F0502020204030203" pitchFamily="34" charset="0"/>
              </a:rPr>
              <a:t>						</a:t>
            </a:r>
            <a:endParaRPr kumimoji="0" lang="en-GB" sz="900" b="1" i="0" u="none" strike="noStrike" kern="1200" cap="none" spc="0" normalizeH="0" baseline="0" noProof="0" dirty="0">
              <a:ln>
                <a:noFill/>
              </a:ln>
              <a:solidFill>
                <a:srgbClr val="009999"/>
              </a:solidFill>
              <a:effectLst/>
              <a:uLnTx/>
              <a:uFillTx/>
              <a:latin typeface="Lato Black" panose="020F0502020204030203" pitchFamily="34" charset="0"/>
              <a:ea typeface="Lato Black" panose="020F0502020204030203" pitchFamily="34" charset="0"/>
              <a:cs typeface="Lato Black" panose="020F0502020204030203" pitchFamily="34" charset="0"/>
            </a:endParaRPr>
          </a:p>
        </p:txBody>
      </p:sp>
    </p:spTree>
    <p:extLst>
      <p:ext uri="{BB962C8B-B14F-4D97-AF65-F5344CB8AC3E}">
        <p14:creationId xmlns:p14="http://schemas.microsoft.com/office/powerpoint/2010/main" val="2682547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846C0B4-EDBB-5CB6-17BA-DC7E822FC8E2}"/>
            </a:ext>
          </a:extLst>
        </p:cNvPr>
        <p:cNvGrpSpPr/>
        <p:nvPr/>
      </p:nvGrpSpPr>
      <p:grpSpPr>
        <a:xfrm>
          <a:off x="0" y="0"/>
          <a:ext cx="0" cy="0"/>
          <a:chOff x="0" y="0"/>
          <a:chExt cx="0" cy="0"/>
        </a:xfrm>
      </p:grpSpPr>
      <p:cxnSp>
        <p:nvCxnSpPr>
          <p:cNvPr id="78" name="Straight Connector 77">
            <a:extLst>
              <a:ext uri="{FF2B5EF4-FFF2-40B4-BE49-F238E27FC236}">
                <a16:creationId xmlns:a16="http://schemas.microsoft.com/office/drawing/2014/main" id="{240C858D-4C12-E357-18AF-09C6D0BA6401}"/>
              </a:ext>
            </a:extLst>
          </p:cNvPr>
          <p:cNvCxnSpPr>
            <a:cxnSpLocks/>
          </p:cNvCxnSpPr>
          <p:nvPr/>
        </p:nvCxnSpPr>
        <p:spPr>
          <a:xfrm>
            <a:off x="633558" y="551361"/>
            <a:ext cx="1080000"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E2F2288-3930-24B3-2F00-3536BFA0592B}"/>
              </a:ext>
            </a:extLst>
          </p:cNvPr>
          <p:cNvCxnSpPr/>
          <p:nvPr/>
        </p:nvCxnSpPr>
        <p:spPr>
          <a:xfrm flipH="1">
            <a:off x="5981846" y="6472238"/>
            <a:ext cx="3758400" cy="0"/>
          </a:xfrm>
          <a:prstGeom prst="line">
            <a:avLst/>
          </a:prstGeom>
          <a:ln>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43" name="Straight Connector 44">
            <a:extLst>
              <a:ext uri="{FF2B5EF4-FFF2-40B4-BE49-F238E27FC236}">
                <a16:creationId xmlns:a16="http://schemas.microsoft.com/office/drawing/2014/main" id="{960D6D02-51E9-F2FC-EEA3-D67C7A00D1A5}"/>
              </a:ext>
            </a:extLst>
          </p:cNvPr>
          <p:cNvCxnSpPr>
            <a:cxnSpLocks/>
          </p:cNvCxnSpPr>
          <p:nvPr/>
        </p:nvCxnSpPr>
        <p:spPr>
          <a:xfrm flipH="1">
            <a:off x="1575770" y="6472238"/>
            <a:ext cx="3757611" cy="0"/>
          </a:xfrm>
          <a:prstGeom prst="line">
            <a:avLst/>
          </a:prstGeom>
          <a:ln>
            <a:solidFill>
              <a:schemeClr val="accent1"/>
            </a:solidFill>
          </a:ln>
        </p:spPr>
        <p:style>
          <a:lnRef idx="1">
            <a:schemeClr val="accent2"/>
          </a:lnRef>
          <a:fillRef idx="0">
            <a:schemeClr val="accent2"/>
          </a:fillRef>
          <a:effectRef idx="0">
            <a:schemeClr val="accent2"/>
          </a:effectRef>
          <a:fontRef idx="minor">
            <a:schemeClr val="tx1"/>
          </a:fontRef>
        </p:style>
      </p:cxnSp>
      <p:sp>
        <p:nvSpPr>
          <p:cNvPr id="17" name="Rectangle: Rounded Corners 23">
            <a:extLst>
              <a:ext uri="{FF2B5EF4-FFF2-40B4-BE49-F238E27FC236}">
                <a16:creationId xmlns:a16="http://schemas.microsoft.com/office/drawing/2014/main" id="{E803A1C3-7DEA-FB8A-0D54-E4FBC21B23E3}"/>
              </a:ext>
            </a:extLst>
          </p:cNvPr>
          <p:cNvSpPr/>
          <p:nvPr/>
        </p:nvSpPr>
        <p:spPr>
          <a:xfrm>
            <a:off x="1173558" y="4911873"/>
            <a:ext cx="3098247" cy="555943"/>
          </a:xfrm>
          <a:prstGeom prst="roundRect">
            <a:avLst/>
          </a:prstGeom>
          <a:solidFill>
            <a:schemeClr val="bg2"/>
          </a:solidFill>
          <a:ln>
            <a:noFill/>
          </a:ln>
          <a:effectLst>
            <a:outerShdw blurRad="635000" dist="1143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rPr>
              <a:t>Mayor conversión: educación terciaria</a:t>
            </a:r>
          </a:p>
        </p:txBody>
      </p:sp>
      <p:cxnSp>
        <p:nvCxnSpPr>
          <p:cNvPr id="21" name="Conector: angular 20">
            <a:extLst>
              <a:ext uri="{FF2B5EF4-FFF2-40B4-BE49-F238E27FC236}">
                <a16:creationId xmlns:a16="http://schemas.microsoft.com/office/drawing/2014/main" id="{C03B8964-7BA6-D69F-65A1-9B057BEF0631}"/>
              </a:ext>
            </a:extLst>
          </p:cNvPr>
          <p:cNvCxnSpPr>
            <a:cxnSpLocks/>
          </p:cNvCxnSpPr>
          <p:nvPr/>
        </p:nvCxnSpPr>
        <p:spPr>
          <a:xfrm rot="5400000" flipH="1" flipV="1">
            <a:off x="2401628" y="4059903"/>
            <a:ext cx="528075" cy="516735"/>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Conector: angular 21">
            <a:extLst>
              <a:ext uri="{FF2B5EF4-FFF2-40B4-BE49-F238E27FC236}">
                <a16:creationId xmlns:a16="http://schemas.microsoft.com/office/drawing/2014/main" id="{B84C0420-5377-E2AE-BEFF-84EA58A1507A}"/>
              </a:ext>
            </a:extLst>
          </p:cNvPr>
          <p:cNvCxnSpPr>
            <a:cxnSpLocks/>
          </p:cNvCxnSpPr>
          <p:nvPr/>
        </p:nvCxnSpPr>
        <p:spPr>
          <a:xfrm rot="16200000" flipV="1">
            <a:off x="5917148" y="4100403"/>
            <a:ext cx="546603" cy="417207"/>
          </a:xfrm>
          <a:prstGeom prst="bentConnector3">
            <a:avLst>
              <a:gd name="adj1" fmla="val 48275"/>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 name="Conector: angular 6">
            <a:extLst>
              <a:ext uri="{FF2B5EF4-FFF2-40B4-BE49-F238E27FC236}">
                <a16:creationId xmlns:a16="http://schemas.microsoft.com/office/drawing/2014/main" id="{5C483C41-B808-67E8-D4B1-1D5D7B8FD140}"/>
              </a:ext>
            </a:extLst>
          </p:cNvPr>
          <p:cNvCxnSpPr>
            <a:cxnSpLocks/>
          </p:cNvCxnSpPr>
          <p:nvPr/>
        </p:nvCxnSpPr>
        <p:spPr>
          <a:xfrm rot="16200000" flipV="1">
            <a:off x="9750385" y="4109666"/>
            <a:ext cx="546603" cy="417207"/>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23">
            <a:extLst>
              <a:ext uri="{FF2B5EF4-FFF2-40B4-BE49-F238E27FC236}">
                <a16:creationId xmlns:a16="http://schemas.microsoft.com/office/drawing/2014/main" id="{9C118BB0-99B3-9627-DB03-876245E708B0}"/>
              </a:ext>
            </a:extLst>
          </p:cNvPr>
          <p:cNvSpPr/>
          <p:nvPr/>
        </p:nvSpPr>
        <p:spPr>
          <a:xfrm>
            <a:off x="4735415" y="4911873"/>
            <a:ext cx="3098247" cy="555943"/>
          </a:xfrm>
          <a:prstGeom prst="roundRect">
            <a:avLst/>
          </a:prstGeom>
          <a:solidFill>
            <a:schemeClr val="bg2"/>
          </a:solidFill>
          <a:ln>
            <a:noFill/>
          </a:ln>
          <a:effectLst>
            <a:outerShdw blurRad="635000" dist="1143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rPr>
              <a:t>Mayor conversión: personas solteras</a:t>
            </a:r>
          </a:p>
        </p:txBody>
      </p:sp>
      <p:sp>
        <p:nvSpPr>
          <p:cNvPr id="9" name="Rectangle: Rounded Corners 23">
            <a:extLst>
              <a:ext uri="{FF2B5EF4-FFF2-40B4-BE49-F238E27FC236}">
                <a16:creationId xmlns:a16="http://schemas.microsoft.com/office/drawing/2014/main" id="{64A4EF1A-58A5-BBA8-B81A-5F3595BAD875}"/>
              </a:ext>
            </a:extLst>
          </p:cNvPr>
          <p:cNvSpPr/>
          <p:nvPr/>
        </p:nvSpPr>
        <p:spPr>
          <a:xfrm>
            <a:off x="8426658" y="4911872"/>
            <a:ext cx="2825792" cy="555943"/>
          </a:xfrm>
          <a:prstGeom prst="roundRect">
            <a:avLst/>
          </a:prstGeom>
          <a:solidFill>
            <a:schemeClr val="bg2"/>
          </a:solidFill>
          <a:ln>
            <a:noFill/>
          </a:ln>
          <a:effectLst>
            <a:outerShdw blurRad="635000" dist="1143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rPr>
              <a:t>Mayor conversión: balance positivo</a:t>
            </a:r>
          </a:p>
        </p:txBody>
      </p:sp>
      <p:pic>
        <p:nvPicPr>
          <p:cNvPr id="14" name="Imagen 13">
            <a:extLst>
              <a:ext uri="{FF2B5EF4-FFF2-40B4-BE49-F238E27FC236}">
                <a16:creationId xmlns:a16="http://schemas.microsoft.com/office/drawing/2014/main" id="{BF51A6A7-6C83-7873-F2DD-09BF79300C7F}"/>
              </a:ext>
            </a:extLst>
          </p:cNvPr>
          <p:cNvPicPr>
            <a:picLocks noChangeAspect="1"/>
          </p:cNvPicPr>
          <p:nvPr/>
        </p:nvPicPr>
        <p:blipFill>
          <a:blip r:embed="rId2"/>
          <a:stretch>
            <a:fillRect/>
          </a:stretch>
        </p:blipFill>
        <p:spPr>
          <a:xfrm>
            <a:off x="1185061" y="1189369"/>
            <a:ext cx="10010775" cy="2581275"/>
          </a:xfrm>
          <a:prstGeom prst="rect">
            <a:avLst/>
          </a:prstGeom>
        </p:spPr>
      </p:pic>
      <p:sp>
        <p:nvSpPr>
          <p:cNvPr id="2" name="TextBox 1">
            <a:extLst>
              <a:ext uri="{FF2B5EF4-FFF2-40B4-BE49-F238E27FC236}">
                <a16:creationId xmlns:a16="http://schemas.microsoft.com/office/drawing/2014/main" id="{6689D6B4-3E10-3E82-DF5A-4949DB8111CC}"/>
              </a:ext>
            </a:extLst>
          </p:cNvPr>
          <p:cNvSpPr/>
          <p:nvPr/>
        </p:nvSpPr>
        <p:spPr>
          <a:xfrm>
            <a:off x="506880" y="488796"/>
            <a:ext cx="11181960" cy="58332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GB" sz="3200" b="1" strike="noStrike" spc="-1" dirty="0">
                <a:solidFill>
                  <a:srgbClr val="595959"/>
                </a:solidFill>
                <a:latin typeface="Lato Black"/>
                <a:ea typeface="Tahoma"/>
              </a:rPr>
              <a:t>PANORAMA </a:t>
            </a:r>
            <a:r>
              <a:rPr lang="en-GB" sz="3200" b="1" strike="noStrike" spc="-1" dirty="0">
                <a:solidFill>
                  <a:srgbClr val="E9542C"/>
                </a:solidFill>
                <a:latin typeface="Lato Black"/>
                <a:ea typeface="Tahoma"/>
              </a:rPr>
              <a:t>GENERAL</a:t>
            </a:r>
            <a:endParaRPr lang="es-ES" sz="3200" b="0" strike="noStrike" spc="-1" dirty="0">
              <a:solidFill>
                <a:srgbClr val="000000"/>
              </a:solidFill>
              <a:latin typeface="Arial"/>
            </a:endParaRPr>
          </a:p>
        </p:txBody>
      </p:sp>
      <p:sp>
        <p:nvSpPr>
          <p:cNvPr id="4" name="Slide Number Placeholder 5">
            <a:extLst>
              <a:ext uri="{FF2B5EF4-FFF2-40B4-BE49-F238E27FC236}">
                <a16:creationId xmlns:a16="http://schemas.microsoft.com/office/drawing/2014/main" id="{D04A2137-6D70-8571-4EC7-481A25901D23}"/>
              </a:ext>
            </a:extLst>
          </p:cNvPr>
          <p:cNvSpPr txBox="1">
            <a:spLocks/>
          </p:cNvSpPr>
          <p:nvPr/>
        </p:nvSpPr>
        <p:spPr>
          <a:xfrm>
            <a:off x="5427652" y="6366693"/>
            <a:ext cx="492384" cy="213941"/>
          </a:xfrm>
          <a:prstGeom prst="ellipse">
            <a:avLst/>
          </a:prstGeom>
          <a:solidFill>
            <a:schemeClr val="accent1"/>
          </a:solidFill>
        </p:spPr>
        <p:txBody>
          <a:bodyPr vert="horz" lIns="91440" tIns="45720" rIns="91440" bIns="45720" rtlCol="0" anchor="ctr"/>
          <a:lstStyle>
            <a:defPPr>
              <a:defRPr lang="en-US"/>
            </a:defPPr>
            <a:lvl1pPr marL="0" algn="ctr" defTabSz="914400" rtl="0" eaLnBrk="1" latinLnBrk="0" hangingPunct="1">
              <a:defRPr sz="11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sp>
        <p:nvSpPr>
          <p:cNvPr id="5" name="TextBox 28">
            <a:extLst>
              <a:ext uri="{FF2B5EF4-FFF2-40B4-BE49-F238E27FC236}">
                <a16:creationId xmlns:a16="http://schemas.microsoft.com/office/drawing/2014/main" id="{8B496446-7262-9061-5A36-BB054C9F1A9F}"/>
              </a:ext>
            </a:extLst>
          </p:cNvPr>
          <p:cNvSpPr txBox="1"/>
          <p:nvPr/>
        </p:nvSpPr>
        <p:spPr>
          <a:xfrm>
            <a:off x="506746" y="6364663"/>
            <a:ext cx="110602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dirty="0">
                <a:ln>
                  <a:noFill/>
                </a:ln>
                <a:solidFill>
                  <a:srgbClr val="595959"/>
                </a:solidFill>
                <a:effectLst/>
                <a:uLnTx/>
                <a:uFillTx/>
                <a:latin typeface="Lato Black" panose="020F0502020204030203" pitchFamily="34" charset="0"/>
                <a:ea typeface="Lato Black" panose="020F0502020204030203" pitchFamily="34" charset="0"/>
                <a:cs typeface="Lato Black" panose="020F0502020204030203" pitchFamily="34" charset="0"/>
              </a:rPr>
              <a:t>Bank </a:t>
            </a:r>
            <a:r>
              <a:rPr kumimoji="0" lang="en-GB" sz="900" b="1" i="0" u="none" strike="noStrike" kern="1200" cap="none" spc="0" normalizeH="0" baseline="0" noProof="0" dirty="0">
                <a:ln>
                  <a:noFill/>
                </a:ln>
                <a:solidFill>
                  <a:srgbClr val="E9542C"/>
                </a:solidFill>
                <a:effectLst/>
                <a:uLnTx/>
                <a:uFillTx/>
                <a:latin typeface="Lato Black" panose="020F0502020204030203" pitchFamily="34" charset="0"/>
                <a:ea typeface="Lato Black" panose="020F0502020204030203" pitchFamily="34" charset="0"/>
                <a:cs typeface="Lato Black" panose="020F0502020204030203" pitchFamily="34" charset="0"/>
              </a:rPr>
              <a:t>Marketing</a:t>
            </a:r>
            <a:r>
              <a:rPr kumimoji="0" lang="en-GB" sz="900" b="1" i="0" u="none" strike="noStrike" kern="1200" cap="none" spc="0" normalizeH="0" baseline="0" noProof="0" dirty="0">
                <a:ln>
                  <a:noFill/>
                </a:ln>
                <a:solidFill>
                  <a:srgbClr val="F68A1F"/>
                </a:solidFill>
                <a:effectLst/>
                <a:uLnTx/>
                <a:uFillTx/>
                <a:latin typeface="Lato Black" panose="020F0502020204030203" pitchFamily="34" charset="0"/>
                <a:ea typeface="Lato Black" panose="020F0502020204030203" pitchFamily="34" charset="0"/>
                <a:cs typeface="Lato Black" panose="020F0502020204030203" pitchFamily="34" charset="0"/>
              </a:rPr>
              <a:t> </a:t>
            </a:r>
            <a:r>
              <a:rPr kumimoji="0" lang="en-GB" sz="900" b="1" i="0" u="none" strike="noStrike" kern="1200" cap="none" spc="0" normalizeH="0" baseline="0" noProof="0" dirty="0">
                <a:ln>
                  <a:noFill/>
                </a:ln>
                <a:solidFill>
                  <a:prstClr val="black">
                    <a:lumMod val="65000"/>
                    <a:lumOff val="35000"/>
                  </a:prstClr>
                </a:solidFill>
                <a:effectLst/>
                <a:uLnTx/>
                <a:uFillTx/>
                <a:latin typeface="Lato Black" panose="020F0502020204030203" pitchFamily="34" charset="0"/>
                <a:ea typeface="Lato Black" panose="020F0502020204030203" pitchFamily="34" charset="0"/>
                <a:cs typeface="Lato Black" panose="020F0502020204030203" pitchFamily="34" charset="0"/>
              </a:rPr>
              <a:t>									</a:t>
            </a:r>
            <a:r>
              <a:rPr kumimoji="0" lang="en-GB" sz="900" b="1" i="0" u="none" strike="noStrike" kern="1200" cap="none" spc="0" normalizeH="0" baseline="0" noProof="0" dirty="0">
                <a:ln>
                  <a:noFill/>
                </a:ln>
                <a:solidFill>
                  <a:srgbClr val="E84C22"/>
                </a:solidFill>
                <a:effectLst/>
                <a:uLnTx/>
                <a:uFillTx/>
                <a:latin typeface="Lato Black" panose="020F0502020204030203" pitchFamily="34" charset="0"/>
                <a:ea typeface="Lato Black" panose="020F0502020204030203" pitchFamily="34" charset="0"/>
                <a:cs typeface="Lato Black" panose="020F0502020204030203" pitchFamily="34" charset="0"/>
              </a:rPr>
              <a:t>  	          </a:t>
            </a:r>
            <a:r>
              <a:rPr kumimoji="0" lang="en-GB" sz="900" b="1" i="0" u="none" strike="noStrike" kern="1200" cap="none" spc="0" normalizeH="0" baseline="0" noProof="0" dirty="0" err="1">
                <a:ln>
                  <a:noFill/>
                </a:ln>
                <a:solidFill>
                  <a:srgbClr val="E84C22"/>
                </a:solidFill>
                <a:effectLst/>
                <a:uLnTx/>
                <a:uFillTx/>
                <a:latin typeface="Lato Black" panose="020F0502020204030203" pitchFamily="34" charset="0"/>
                <a:ea typeface="Lato Black" panose="020F0502020204030203" pitchFamily="34" charset="0"/>
                <a:cs typeface="Lato Black" panose="020F0502020204030203" pitchFamily="34" charset="0"/>
              </a:rPr>
              <a:t>ITAcademy</a:t>
            </a:r>
            <a:r>
              <a:rPr kumimoji="0" lang="en-GB" sz="900" b="1" i="0" u="none" strike="noStrike" kern="1200" cap="none" spc="0" normalizeH="0" baseline="0" noProof="0" dirty="0">
                <a:ln>
                  <a:noFill/>
                </a:ln>
                <a:solidFill>
                  <a:prstClr val="black">
                    <a:lumMod val="65000"/>
                    <a:lumOff val="35000"/>
                  </a:prstClr>
                </a:solidFill>
                <a:effectLst/>
                <a:uLnTx/>
                <a:uFillTx/>
                <a:latin typeface="Lato Black" panose="020F0502020204030203" pitchFamily="34" charset="0"/>
                <a:ea typeface="Lato Black" panose="020F0502020204030203" pitchFamily="34" charset="0"/>
                <a:cs typeface="Lato Black" panose="020F0502020204030203" pitchFamily="34" charset="0"/>
              </a:rPr>
              <a:t>						</a:t>
            </a:r>
            <a:endParaRPr kumimoji="0" lang="en-GB" sz="900" b="1" i="0" u="none" strike="noStrike" kern="1200" cap="none" spc="0" normalizeH="0" baseline="0" noProof="0" dirty="0">
              <a:ln>
                <a:noFill/>
              </a:ln>
              <a:solidFill>
                <a:srgbClr val="009999"/>
              </a:solidFill>
              <a:effectLst/>
              <a:uLnTx/>
              <a:uFillTx/>
              <a:latin typeface="Lato Black" panose="020F0502020204030203" pitchFamily="34" charset="0"/>
              <a:ea typeface="Lato Black" panose="020F0502020204030203" pitchFamily="34" charset="0"/>
              <a:cs typeface="Lato Black" panose="020F0502020204030203" pitchFamily="34" charset="0"/>
            </a:endParaRPr>
          </a:p>
        </p:txBody>
      </p:sp>
    </p:spTree>
    <p:extLst>
      <p:ext uri="{BB962C8B-B14F-4D97-AF65-F5344CB8AC3E}">
        <p14:creationId xmlns:p14="http://schemas.microsoft.com/office/powerpoint/2010/main" val="189755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A542B82-4B0D-9530-5156-31954BC9A7AF}"/>
            </a:ext>
          </a:extLst>
        </p:cNvPr>
        <p:cNvGrpSpPr/>
        <p:nvPr/>
      </p:nvGrpSpPr>
      <p:grpSpPr>
        <a:xfrm>
          <a:off x="0" y="0"/>
          <a:ext cx="0" cy="0"/>
          <a:chOff x="0" y="0"/>
          <a:chExt cx="0" cy="0"/>
        </a:xfrm>
      </p:grpSpPr>
      <p:cxnSp>
        <p:nvCxnSpPr>
          <p:cNvPr id="78" name="Straight Connector 77">
            <a:extLst>
              <a:ext uri="{FF2B5EF4-FFF2-40B4-BE49-F238E27FC236}">
                <a16:creationId xmlns:a16="http://schemas.microsoft.com/office/drawing/2014/main" id="{E909A88A-85F2-0F71-3B44-F1D3F18BBD04}"/>
              </a:ext>
            </a:extLst>
          </p:cNvPr>
          <p:cNvCxnSpPr>
            <a:cxnSpLocks/>
          </p:cNvCxnSpPr>
          <p:nvPr/>
        </p:nvCxnSpPr>
        <p:spPr>
          <a:xfrm>
            <a:off x="633558" y="551361"/>
            <a:ext cx="1080000"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FD2D05-BFB7-80C8-2E5C-60E46A2C69FC}"/>
              </a:ext>
            </a:extLst>
          </p:cNvPr>
          <p:cNvCxnSpPr/>
          <p:nvPr/>
        </p:nvCxnSpPr>
        <p:spPr>
          <a:xfrm flipH="1">
            <a:off x="5981846" y="6472238"/>
            <a:ext cx="3758400" cy="0"/>
          </a:xfrm>
          <a:prstGeom prst="line">
            <a:avLst/>
          </a:prstGeom>
          <a:ln>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43" name="Straight Connector 44">
            <a:extLst>
              <a:ext uri="{FF2B5EF4-FFF2-40B4-BE49-F238E27FC236}">
                <a16:creationId xmlns:a16="http://schemas.microsoft.com/office/drawing/2014/main" id="{9D6F91E7-A7EE-43B7-6DAE-D0B4F23F4CA5}"/>
              </a:ext>
            </a:extLst>
          </p:cNvPr>
          <p:cNvCxnSpPr>
            <a:cxnSpLocks/>
          </p:cNvCxnSpPr>
          <p:nvPr/>
        </p:nvCxnSpPr>
        <p:spPr>
          <a:xfrm flipH="1">
            <a:off x="1575770" y="6472238"/>
            <a:ext cx="3757611" cy="0"/>
          </a:xfrm>
          <a:prstGeom prst="line">
            <a:avLst/>
          </a:prstGeom>
          <a:ln>
            <a:solidFill>
              <a:schemeClr val="accent1"/>
            </a:solidFill>
          </a:ln>
        </p:spPr>
        <p:style>
          <a:lnRef idx="1">
            <a:schemeClr val="accent2"/>
          </a:lnRef>
          <a:fillRef idx="0">
            <a:schemeClr val="accent2"/>
          </a:fillRef>
          <a:effectRef idx="0">
            <a:schemeClr val="accent2"/>
          </a:effectRef>
          <a:fontRef idx="minor">
            <a:schemeClr val="tx1"/>
          </a:fontRef>
        </p:style>
      </p:cxnSp>
      <p:sp>
        <p:nvSpPr>
          <p:cNvPr id="17" name="Rectangle: Rounded Corners 23">
            <a:extLst>
              <a:ext uri="{FF2B5EF4-FFF2-40B4-BE49-F238E27FC236}">
                <a16:creationId xmlns:a16="http://schemas.microsoft.com/office/drawing/2014/main" id="{49596850-1F76-A5F8-6DCB-384FF500B60F}"/>
              </a:ext>
            </a:extLst>
          </p:cNvPr>
          <p:cNvSpPr/>
          <p:nvPr/>
        </p:nvSpPr>
        <p:spPr>
          <a:xfrm>
            <a:off x="1621722" y="4758618"/>
            <a:ext cx="3272997" cy="1690353"/>
          </a:xfrm>
          <a:prstGeom prst="roundRect">
            <a:avLst/>
          </a:prstGeom>
          <a:solidFill>
            <a:schemeClr val="bg2"/>
          </a:solidFill>
          <a:ln>
            <a:noFill/>
          </a:ln>
          <a:effectLst>
            <a:outerShdw blurRad="635000" dist="1143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rPr>
              <a:t>En menores de 30, emprendedores y empleados domésticos pasan de los últimos puestos a los primeros</a:t>
            </a:r>
          </a:p>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rPr>
              <a:t>Los autónomos mejoran en 17 puntos su conversión, </a:t>
            </a:r>
            <a:r>
              <a:rPr kumimoji="0" lang="es-ES" sz="1200" b="0" i="0" u="none" strike="noStrike" kern="1200" cap="none" spc="0" normalizeH="0" baseline="0" noProof="0" dirty="0" err="1">
                <a:ln>
                  <a:noFill/>
                </a:ln>
                <a:solidFill>
                  <a:prstClr val="black"/>
                </a:solidFill>
                <a:effectLst/>
                <a:uLnTx/>
                <a:uFillTx/>
                <a:latin typeface="Calibri" panose="020F0502020204030204"/>
                <a:ea typeface="+mn-ea"/>
                <a:cs typeface="+mn-cs"/>
              </a:rPr>
              <a:t>management</a:t>
            </a: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rPr>
              <a:t> 15 puntos y técnicos 13</a:t>
            </a:r>
          </a:p>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3" name="Imagen 32">
            <a:extLst>
              <a:ext uri="{FF2B5EF4-FFF2-40B4-BE49-F238E27FC236}">
                <a16:creationId xmlns:a16="http://schemas.microsoft.com/office/drawing/2014/main" id="{42A022BF-98FE-2504-DA1A-AEECC33E9413}"/>
              </a:ext>
            </a:extLst>
          </p:cNvPr>
          <p:cNvPicPr>
            <a:picLocks noChangeAspect="1"/>
          </p:cNvPicPr>
          <p:nvPr/>
        </p:nvPicPr>
        <p:blipFill>
          <a:blip r:embed="rId2"/>
          <a:stretch>
            <a:fillRect/>
          </a:stretch>
        </p:blipFill>
        <p:spPr>
          <a:xfrm>
            <a:off x="6408728" y="1017998"/>
            <a:ext cx="4747500" cy="3704974"/>
          </a:xfrm>
          <a:prstGeom prst="rect">
            <a:avLst/>
          </a:prstGeom>
        </p:spPr>
      </p:pic>
      <p:pic>
        <p:nvPicPr>
          <p:cNvPr id="35" name="Imagen 34">
            <a:extLst>
              <a:ext uri="{FF2B5EF4-FFF2-40B4-BE49-F238E27FC236}">
                <a16:creationId xmlns:a16="http://schemas.microsoft.com/office/drawing/2014/main" id="{43912ACC-52F9-9A96-100E-DC6753DDCAD9}"/>
              </a:ext>
            </a:extLst>
          </p:cNvPr>
          <p:cNvPicPr>
            <a:picLocks noChangeAspect="1"/>
          </p:cNvPicPr>
          <p:nvPr/>
        </p:nvPicPr>
        <p:blipFill>
          <a:blip r:embed="rId3"/>
          <a:stretch>
            <a:fillRect/>
          </a:stretch>
        </p:blipFill>
        <p:spPr>
          <a:xfrm>
            <a:off x="922819" y="1060734"/>
            <a:ext cx="4747500" cy="3699557"/>
          </a:xfrm>
          <a:prstGeom prst="rect">
            <a:avLst/>
          </a:prstGeom>
        </p:spPr>
      </p:pic>
      <p:sp>
        <p:nvSpPr>
          <p:cNvPr id="36" name="Rectangle: Rounded Corners 23">
            <a:extLst>
              <a:ext uri="{FF2B5EF4-FFF2-40B4-BE49-F238E27FC236}">
                <a16:creationId xmlns:a16="http://schemas.microsoft.com/office/drawing/2014/main" id="{194557B9-BF64-D448-F1E4-57A09D71B47C}"/>
              </a:ext>
            </a:extLst>
          </p:cNvPr>
          <p:cNvSpPr/>
          <p:nvPr/>
        </p:nvSpPr>
        <p:spPr>
          <a:xfrm>
            <a:off x="7297282" y="4926563"/>
            <a:ext cx="3181739" cy="701548"/>
          </a:xfrm>
          <a:prstGeom prst="roundRect">
            <a:avLst/>
          </a:prstGeom>
          <a:solidFill>
            <a:schemeClr val="bg2"/>
          </a:solidFill>
          <a:ln>
            <a:noFill/>
          </a:ln>
          <a:effectLst>
            <a:outerShdw blurRad="635000" dist="1143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rPr>
              <a:t>En mayores de 60, además de empleados domésticos y emprendedores, vemos un aumento de más de 30 puntos en </a:t>
            </a:r>
            <a:r>
              <a:rPr kumimoji="0" lang="es-ES" sz="1200" b="0" i="0" u="none" strike="noStrike" kern="1200" cap="none" spc="0" normalizeH="0" baseline="0" noProof="0" dirty="0" err="1">
                <a:ln>
                  <a:noFill/>
                </a:ln>
                <a:solidFill>
                  <a:prstClr val="black"/>
                </a:solidFill>
                <a:effectLst/>
                <a:uLnTx/>
                <a:uFillTx/>
                <a:latin typeface="Calibri" panose="020F0502020204030204"/>
                <a:ea typeface="+mn-ea"/>
                <a:cs typeface="+mn-cs"/>
              </a:rPr>
              <a:t>management</a:t>
            </a: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rPr>
              <a:t>, autónomos y técnicos</a:t>
            </a:r>
          </a:p>
        </p:txBody>
      </p:sp>
      <p:sp>
        <p:nvSpPr>
          <p:cNvPr id="4" name="Elipse 3">
            <a:extLst>
              <a:ext uri="{FF2B5EF4-FFF2-40B4-BE49-F238E27FC236}">
                <a16:creationId xmlns:a16="http://schemas.microsoft.com/office/drawing/2014/main" id="{6B9689CC-2574-44E2-62B6-79F57DFEC211}"/>
              </a:ext>
            </a:extLst>
          </p:cNvPr>
          <p:cNvSpPr/>
          <p:nvPr/>
        </p:nvSpPr>
        <p:spPr>
          <a:xfrm>
            <a:off x="4441374" y="1811966"/>
            <a:ext cx="391883" cy="30608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Elipse 4">
            <a:extLst>
              <a:ext uri="{FF2B5EF4-FFF2-40B4-BE49-F238E27FC236}">
                <a16:creationId xmlns:a16="http://schemas.microsoft.com/office/drawing/2014/main" id="{90B25B53-33CA-76DE-6AD8-27957E9B0B16}"/>
              </a:ext>
            </a:extLst>
          </p:cNvPr>
          <p:cNvSpPr/>
          <p:nvPr/>
        </p:nvSpPr>
        <p:spPr>
          <a:xfrm>
            <a:off x="4864570" y="1505884"/>
            <a:ext cx="391883" cy="30608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Elipse 5">
            <a:extLst>
              <a:ext uri="{FF2B5EF4-FFF2-40B4-BE49-F238E27FC236}">
                <a16:creationId xmlns:a16="http://schemas.microsoft.com/office/drawing/2014/main" id="{4C9FBB37-170B-F1A6-93D3-2FDA494171E1}"/>
              </a:ext>
            </a:extLst>
          </p:cNvPr>
          <p:cNvSpPr/>
          <p:nvPr/>
        </p:nvSpPr>
        <p:spPr>
          <a:xfrm>
            <a:off x="7941267" y="1519950"/>
            <a:ext cx="391883" cy="30608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Elipse 6">
            <a:extLst>
              <a:ext uri="{FF2B5EF4-FFF2-40B4-BE49-F238E27FC236}">
                <a16:creationId xmlns:a16="http://schemas.microsoft.com/office/drawing/2014/main" id="{F7961C74-A9E6-0E31-D3AE-2C2E0BB44F8A}"/>
              </a:ext>
            </a:extLst>
          </p:cNvPr>
          <p:cNvSpPr/>
          <p:nvPr/>
        </p:nvSpPr>
        <p:spPr>
          <a:xfrm>
            <a:off x="8739145" y="1664129"/>
            <a:ext cx="391883" cy="30608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Elipse 7">
            <a:extLst>
              <a:ext uri="{FF2B5EF4-FFF2-40B4-BE49-F238E27FC236}">
                <a16:creationId xmlns:a16="http://schemas.microsoft.com/office/drawing/2014/main" id="{9EDF678B-BED1-073C-4187-DDCF44A94DAC}"/>
              </a:ext>
            </a:extLst>
          </p:cNvPr>
          <p:cNvSpPr/>
          <p:nvPr/>
        </p:nvSpPr>
        <p:spPr>
          <a:xfrm>
            <a:off x="9140359" y="1726869"/>
            <a:ext cx="391883" cy="30608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Elipse 8">
            <a:extLst>
              <a:ext uri="{FF2B5EF4-FFF2-40B4-BE49-F238E27FC236}">
                <a16:creationId xmlns:a16="http://schemas.microsoft.com/office/drawing/2014/main" id="{549477EE-8F30-3D8C-263C-8B2317AFEDD9}"/>
              </a:ext>
            </a:extLst>
          </p:cNvPr>
          <p:cNvSpPr/>
          <p:nvPr/>
        </p:nvSpPr>
        <p:spPr>
          <a:xfrm>
            <a:off x="9947686" y="1899259"/>
            <a:ext cx="391883" cy="30608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Elipse 9">
            <a:extLst>
              <a:ext uri="{FF2B5EF4-FFF2-40B4-BE49-F238E27FC236}">
                <a16:creationId xmlns:a16="http://schemas.microsoft.com/office/drawing/2014/main" id="{46EA2A80-BC07-74F7-3157-312DDA205BBA}"/>
              </a:ext>
            </a:extLst>
          </p:cNvPr>
          <p:cNvSpPr/>
          <p:nvPr/>
        </p:nvSpPr>
        <p:spPr>
          <a:xfrm>
            <a:off x="10363202" y="1904312"/>
            <a:ext cx="391883" cy="30608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Elipse 10">
            <a:extLst>
              <a:ext uri="{FF2B5EF4-FFF2-40B4-BE49-F238E27FC236}">
                <a16:creationId xmlns:a16="http://schemas.microsoft.com/office/drawing/2014/main" id="{1E39589B-58F9-075E-98C3-A6D671135B46}"/>
              </a:ext>
            </a:extLst>
          </p:cNvPr>
          <p:cNvSpPr/>
          <p:nvPr/>
        </p:nvSpPr>
        <p:spPr>
          <a:xfrm>
            <a:off x="7508327" y="1441245"/>
            <a:ext cx="391883" cy="30608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lipse 11">
            <a:extLst>
              <a:ext uri="{FF2B5EF4-FFF2-40B4-BE49-F238E27FC236}">
                <a16:creationId xmlns:a16="http://schemas.microsoft.com/office/drawing/2014/main" id="{58670B93-361A-BC0B-7760-D1FC295A4AF6}"/>
              </a:ext>
            </a:extLst>
          </p:cNvPr>
          <p:cNvSpPr/>
          <p:nvPr/>
        </p:nvSpPr>
        <p:spPr>
          <a:xfrm>
            <a:off x="2428826" y="1519952"/>
            <a:ext cx="391883" cy="28695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Elipse 12">
            <a:extLst>
              <a:ext uri="{FF2B5EF4-FFF2-40B4-BE49-F238E27FC236}">
                <a16:creationId xmlns:a16="http://schemas.microsoft.com/office/drawing/2014/main" id="{2CA82309-1D20-8315-4DE5-A132DAA765EF}"/>
              </a:ext>
            </a:extLst>
          </p:cNvPr>
          <p:cNvSpPr/>
          <p:nvPr/>
        </p:nvSpPr>
        <p:spPr>
          <a:xfrm>
            <a:off x="3212592" y="1638184"/>
            <a:ext cx="391883" cy="30608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Elipse 14">
            <a:extLst>
              <a:ext uri="{FF2B5EF4-FFF2-40B4-BE49-F238E27FC236}">
                <a16:creationId xmlns:a16="http://schemas.microsoft.com/office/drawing/2014/main" id="{EFB1C850-BA9D-FAE8-638C-734AC6AF9BE1}"/>
              </a:ext>
            </a:extLst>
          </p:cNvPr>
          <p:cNvSpPr/>
          <p:nvPr/>
        </p:nvSpPr>
        <p:spPr>
          <a:xfrm>
            <a:off x="3641727" y="1753179"/>
            <a:ext cx="391883" cy="30608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3145CB98-B807-1DE8-A537-64582D90050D}"/>
              </a:ext>
            </a:extLst>
          </p:cNvPr>
          <p:cNvSpPr/>
          <p:nvPr/>
        </p:nvSpPr>
        <p:spPr>
          <a:xfrm>
            <a:off x="505020" y="491772"/>
            <a:ext cx="11181960" cy="58332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GB" sz="3200" b="1" spc="-1" dirty="0">
                <a:solidFill>
                  <a:srgbClr val="595959"/>
                </a:solidFill>
                <a:latin typeface="Lato Black"/>
                <a:ea typeface="Tahoma"/>
              </a:rPr>
              <a:t>GRUPOS DE EDAD VS. </a:t>
            </a:r>
            <a:r>
              <a:rPr lang="en-GB" sz="3200" b="1" strike="noStrike" spc="-1" dirty="0">
                <a:solidFill>
                  <a:srgbClr val="E9542C"/>
                </a:solidFill>
                <a:latin typeface="Lato Black"/>
                <a:ea typeface="Tahoma"/>
              </a:rPr>
              <a:t>TRABAJO</a:t>
            </a:r>
            <a:endParaRPr lang="es-ES" sz="3200" b="0" strike="noStrike" spc="-1" dirty="0">
              <a:solidFill>
                <a:srgbClr val="000000"/>
              </a:solidFill>
              <a:latin typeface="Arial"/>
            </a:endParaRPr>
          </a:p>
        </p:txBody>
      </p:sp>
      <p:sp>
        <p:nvSpPr>
          <p:cNvPr id="18" name="Slide Number Placeholder 5">
            <a:extLst>
              <a:ext uri="{FF2B5EF4-FFF2-40B4-BE49-F238E27FC236}">
                <a16:creationId xmlns:a16="http://schemas.microsoft.com/office/drawing/2014/main" id="{DF0731EB-C555-571A-02F8-23E915422AA6}"/>
              </a:ext>
            </a:extLst>
          </p:cNvPr>
          <p:cNvSpPr txBox="1">
            <a:spLocks/>
          </p:cNvSpPr>
          <p:nvPr/>
        </p:nvSpPr>
        <p:spPr>
          <a:xfrm>
            <a:off x="5427652" y="6366693"/>
            <a:ext cx="492384" cy="213941"/>
          </a:xfrm>
          <a:prstGeom prst="ellipse">
            <a:avLst/>
          </a:prstGeom>
          <a:solidFill>
            <a:schemeClr val="accent1"/>
          </a:solidFill>
        </p:spPr>
        <p:txBody>
          <a:bodyPr vert="horz" lIns="91440" tIns="45720" rIns="91440" bIns="45720" rtlCol="0" anchor="ctr"/>
          <a:lstStyle>
            <a:defPPr>
              <a:defRPr lang="en-US"/>
            </a:defPPr>
            <a:lvl1pPr marL="0" algn="ctr" defTabSz="914400" rtl="0" eaLnBrk="1" latinLnBrk="0" hangingPunct="1">
              <a:defRPr sz="11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dirty="0">
                <a:ln>
                  <a:noFill/>
                </a:ln>
                <a:solidFill>
                  <a:prstClr val="white"/>
                </a:solidFill>
                <a:effectLst/>
                <a:uLnTx/>
                <a:uFillTx/>
                <a:latin typeface="Calibri" panose="020F0502020204030204"/>
                <a:ea typeface="+mn-ea"/>
                <a:cs typeface="+mn-cs"/>
              </a:rPr>
              <a:t>3</a:t>
            </a:r>
          </a:p>
        </p:txBody>
      </p:sp>
      <p:sp>
        <p:nvSpPr>
          <p:cNvPr id="19" name="TextBox 28">
            <a:extLst>
              <a:ext uri="{FF2B5EF4-FFF2-40B4-BE49-F238E27FC236}">
                <a16:creationId xmlns:a16="http://schemas.microsoft.com/office/drawing/2014/main" id="{984AFDDB-66B9-3488-38E4-C05A236DDF08}"/>
              </a:ext>
            </a:extLst>
          </p:cNvPr>
          <p:cNvSpPr txBox="1"/>
          <p:nvPr/>
        </p:nvSpPr>
        <p:spPr>
          <a:xfrm>
            <a:off x="506746" y="6364663"/>
            <a:ext cx="110602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dirty="0">
                <a:ln>
                  <a:noFill/>
                </a:ln>
                <a:solidFill>
                  <a:srgbClr val="595959"/>
                </a:solidFill>
                <a:effectLst/>
                <a:uLnTx/>
                <a:uFillTx/>
                <a:latin typeface="Lato Black" panose="020F0502020204030203" pitchFamily="34" charset="0"/>
                <a:ea typeface="Lato Black" panose="020F0502020204030203" pitchFamily="34" charset="0"/>
                <a:cs typeface="Lato Black" panose="020F0502020204030203" pitchFamily="34" charset="0"/>
              </a:rPr>
              <a:t>Bank </a:t>
            </a:r>
            <a:r>
              <a:rPr kumimoji="0" lang="en-GB" sz="900" b="1" i="0" u="none" strike="noStrike" kern="1200" cap="none" spc="0" normalizeH="0" baseline="0" noProof="0" dirty="0">
                <a:ln>
                  <a:noFill/>
                </a:ln>
                <a:solidFill>
                  <a:srgbClr val="E9542C"/>
                </a:solidFill>
                <a:effectLst/>
                <a:uLnTx/>
                <a:uFillTx/>
                <a:latin typeface="Lato Black" panose="020F0502020204030203" pitchFamily="34" charset="0"/>
                <a:ea typeface="Lato Black" panose="020F0502020204030203" pitchFamily="34" charset="0"/>
                <a:cs typeface="Lato Black" panose="020F0502020204030203" pitchFamily="34" charset="0"/>
              </a:rPr>
              <a:t>Marketing</a:t>
            </a:r>
            <a:r>
              <a:rPr kumimoji="0" lang="en-GB" sz="900" b="1" i="0" u="none" strike="noStrike" kern="1200" cap="none" spc="0" normalizeH="0" baseline="0" noProof="0" dirty="0">
                <a:ln>
                  <a:noFill/>
                </a:ln>
                <a:solidFill>
                  <a:srgbClr val="F68A1F"/>
                </a:solidFill>
                <a:effectLst/>
                <a:uLnTx/>
                <a:uFillTx/>
                <a:latin typeface="Lato Black" panose="020F0502020204030203" pitchFamily="34" charset="0"/>
                <a:ea typeface="Lato Black" panose="020F0502020204030203" pitchFamily="34" charset="0"/>
                <a:cs typeface="Lato Black" panose="020F0502020204030203" pitchFamily="34" charset="0"/>
              </a:rPr>
              <a:t> </a:t>
            </a:r>
            <a:r>
              <a:rPr kumimoji="0" lang="en-GB" sz="900" b="1" i="0" u="none" strike="noStrike" kern="1200" cap="none" spc="0" normalizeH="0" baseline="0" noProof="0" dirty="0">
                <a:ln>
                  <a:noFill/>
                </a:ln>
                <a:solidFill>
                  <a:prstClr val="black">
                    <a:lumMod val="65000"/>
                    <a:lumOff val="35000"/>
                  </a:prstClr>
                </a:solidFill>
                <a:effectLst/>
                <a:uLnTx/>
                <a:uFillTx/>
                <a:latin typeface="Lato Black" panose="020F0502020204030203" pitchFamily="34" charset="0"/>
                <a:ea typeface="Lato Black" panose="020F0502020204030203" pitchFamily="34" charset="0"/>
                <a:cs typeface="Lato Black" panose="020F0502020204030203" pitchFamily="34" charset="0"/>
              </a:rPr>
              <a:t>									</a:t>
            </a:r>
            <a:r>
              <a:rPr kumimoji="0" lang="en-GB" sz="900" b="1" i="0" u="none" strike="noStrike" kern="1200" cap="none" spc="0" normalizeH="0" baseline="0" noProof="0" dirty="0">
                <a:ln>
                  <a:noFill/>
                </a:ln>
                <a:solidFill>
                  <a:srgbClr val="E84C22"/>
                </a:solidFill>
                <a:effectLst/>
                <a:uLnTx/>
                <a:uFillTx/>
                <a:latin typeface="Lato Black" panose="020F0502020204030203" pitchFamily="34" charset="0"/>
                <a:ea typeface="Lato Black" panose="020F0502020204030203" pitchFamily="34" charset="0"/>
                <a:cs typeface="Lato Black" panose="020F0502020204030203" pitchFamily="34" charset="0"/>
              </a:rPr>
              <a:t>  	          </a:t>
            </a:r>
            <a:r>
              <a:rPr kumimoji="0" lang="en-GB" sz="900" b="1" i="0" u="none" strike="noStrike" kern="1200" cap="none" spc="0" normalizeH="0" baseline="0" noProof="0" dirty="0" err="1">
                <a:ln>
                  <a:noFill/>
                </a:ln>
                <a:solidFill>
                  <a:srgbClr val="E84C22"/>
                </a:solidFill>
                <a:effectLst/>
                <a:uLnTx/>
                <a:uFillTx/>
                <a:latin typeface="Lato Black" panose="020F0502020204030203" pitchFamily="34" charset="0"/>
                <a:ea typeface="Lato Black" panose="020F0502020204030203" pitchFamily="34" charset="0"/>
                <a:cs typeface="Lato Black" panose="020F0502020204030203" pitchFamily="34" charset="0"/>
              </a:rPr>
              <a:t>ITAcademy</a:t>
            </a:r>
            <a:r>
              <a:rPr kumimoji="0" lang="en-GB" sz="900" b="1" i="0" u="none" strike="noStrike" kern="1200" cap="none" spc="0" normalizeH="0" baseline="0" noProof="0" dirty="0">
                <a:ln>
                  <a:noFill/>
                </a:ln>
                <a:solidFill>
                  <a:prstClr val="black">
                    <a:lumMod val="65000"/>
                    <a:lumOff val="35000"/>
                  </a:prstClr>
                </a:solidFill>
                <a:effectLst/>
                <a:uLnTx/>
                <a:uFillTx/>
                <a:latin typeface="Lato Black" panose="020F0502020204030203" pitchFamily="34" charset="0"/>
                <a:ea typeface="Lato Black" panose="020F0502020204030203" pitchFamily="34" charset="0"/>
                <a:cs typeface="Lato Black" panose="020F0502020204030203" pitchFamily="34" charset="0"/>
              </a:rPr>
              <a:t>						</a:t>
            </a:r>
            <a:endParaRPr kumimoji="0" lang="en-GB" sz="900" b="1" i="0" u="none" strike="noStrike" kern="1200" cap="none" spc="0" normalizeH="0" baseline="0" noProof="0" dirty="0">
              <a:ln>
                <a:noFill/>
              </a:ln>
              <a:solidFill>
                <a:srgbClr val="009999"/>
              </a:solidFill>
              <a:effectLst/>
              <a:uLnTx/>
              <a:uFillTx/>
              <a:latin typeface="Lato Black" panose="020F0502020204030203" pitchFamily="34" charset="0"/>
              <a:ea typeface="Lato Black" panose="020F0502020204030203" pitchFamily="34" charset="0"/>
              <a:cs typeface="Lato Black" panose="020F0502020204030203" pitchFamily="34" charset="0"/>
            </a:endParaRPr>
          </a:p>
        </p:txBody>
      </p:sp>
    </p:spTree>
    <p:extLst>
      <p:ext uri="{BB962C8B-B14F-4D97-AF65-F5344CB8AC3E}">
        <p14:creationId xmlns:p14="http://schemas.microsoft.com/office/powerpoint/2010/main" val="3158351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97925BF-3D1B-5263-DE1C-77133DD62017}"/>
            </a:ext>
          </a:extLst>
        </p:cNvPr>
        <p:cNvGrpSpPr/>
        <p:nvPr/>
      </p:nvGrpSpPr>
      <p:grpSpPr>
        <a:xfrm>
          <a:off x="0" y="0"/>
          <a:ext cx="0" cy="0"/>
          <a:chOff x="0" y="0"/>
          <a:chExt cx="0" cy="0"/>
        </a:xfrm>
      </p:grpSpPr>
      <p:cxnSp>
        <p:nvCxnSpPr>
          <p:cNvPr id="78" name="Straight Connector 77">
            <a:extLst>
              <a:ext uri="{FF2B5EF4-FFF2-40B4-BE49-F238E27FC236}">
                <a16:creationId xmlns:a16="http://schemas.microsoft.com/office/drawing/2014/main" id="{635350E7-C01D-BF86-8B58-2DF09D9E752B}"/>
              </a:ext>
            </a:extLst>
          </p:cNvPr>
          <p:cNvCxnSpPr>
            <a:cxnSpLocks/>
          </p:cNvCxnSpPr>
          <p:nvPr/>
        </p:nvCxnSpPr>
        <p:spPr>
          <a:xfrm>
            <a:off x="633558" y="551361"/>
            <a:ext cx="1080000"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2ACD252-5787-16E8-A751-FB3BA0A4F304}"/>
              </a:ext>
            </a:extLst>
          </p:cNvPr>
          <p:cNvCxnSpPr/>
          <p:nvPr/>
        </p:nvCxnSpPr>
        <p:spPr>
          <a:xfrm flipH="1">
            <a:off x="5981846" y="6472238"/>
            <a:ext cx="3758400" cy="0"/>
          </a:xfrm>
          <a:prstGeom prst="line">
            <a:avLst/>
          </a:prstGeom>
          <a:ln>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43" name="Straight Connector 44">
            <a:extLst>
              <a:ext uri="{FF2B5EF4-FFF2-40B4-BE49-F238E27FC236}">
                <a16:creationId xmlns:a16="http://schemas.microsoft.com/office/drawing/2014/main" id="{1ACF9845-FB34-1009-C19C-43AB9A37EE21}"/>
              </a:ext>
            </a:extLst>
          </p:cNvPr>
          <p:cNvCxnSpPr>
            <a:cxnSpLocks/>
          </p:cNvCxnSpPr>
          <p:nvPr/>
        </p:nvCxnSpPr>
        <p:spPr>
          <a:xfrm flipH="1">
            <a:off x="1575770" y="6472238"/>
            <a:ext cx="3757611" cy="0"/>
          </a:xfrm>
          <a:prstGeom prst="line">
            <a:avLst/>
          </a:prstGeom>
          <a:ln>
            <a:solidFill>
              <a:schemeClr val="accent1"/>
            </a:solidFill>
          </a:ln>
        </p:spPr>
        <p:style>
          <a:lnRef idx="1">
            <a:schemeClr val="accent2"/>
          </a:lnRef>
          <a:fillRef idx="0">
            <a:schemeClr val="accent2"/>
          </a:fillRef>
          <a:effectRef idx="0">
            <a:schemeClr val="accent2"/>
          </a:effectRef>
          <a:fontRef idx="minor">
            <a:schemeClr val="tx1"/>
          </a:fontRef>
        </p:style>
      </p:cxnSp>
      <p:pic>
        <p:nvPicPr>
          <p:cNvPr id="9" name="Imagen 8">
            <a:extLst>
              <a:ext uri="{FF2B5EF4-FFF2-40B4-BE49-F238E27FC236}">
                <a16:creationId xmlns:a16="http://schemas.microsoft.com/office/drawing/2014/main" id="{F24DFE3A-6231-FB2D-11BD-6609C689CEBC}"/>
              </a:ext>
            </a:extLst>
          </p:cNvPr>
          <p:cNvPicPr>
            <a:picLocks noChangeAspect="1"/>
          </p:cNvPicPr>
          <p:nvPr/>
        </p:nvPicPr>
        <p:blipFill>
          <a:blip r:embed="rId2"/>
          <a:stretch>
            <a:fillRect/>
          </a:stretch>
        </p:blipFill>
        <p:spPr>
          <a:xfrm>
            <a:off x="1924050" y="1022576"/>
            <a:ext cx="8343900" cy="3114675"/>
          </a:xfrm>
          <a:prstGeom prst="rect">
            <a:avLst/>
          </a:prstGeom>
        </p:spPr>
      </p:pic>
      <p:sp>
        <p:nvSpPr>
          <p:cNvPr id="10" name="Rectangle: Rounded Corners 23">
            <a:extLst>
              <a:ext uri="{FF2B5EF4-FFF2-40B4-BE49-F238E27FC236}">
                <a16:creationId xmlns:a16="http://schemas.microsoft.com/office/drawing/2014/main" id="{27E8B650-4C73-1772-E9AF-9FC0FCF5669F}"/>
              </a:ext>
            </a:extLst>
          </p:cNvPr>
          <p:cNvSpPr/>
          <p:nvPr/>
        </p:nvSpPr>
        <p:spPr>
          <a:xfrm>
            <a:off x="1924050" y="4822662"/>
            <a:ext cx="3181739" cy="814508"/>
          </a:xfrm>
          <a:prstGeom prst="roundRect">
            <a:avLst/>
          </a:prstGeom>
          <a:solidFill>
            <a:schemeClr val="bg2"/>
          </a:solidFill>
          <a:ln>
            <a:noFill/>
          </a:ln>
          <a:effectLst>
            <a:outerShdw blurRad="635000" dist="1143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rPr>
              <a:t>Las tasas de depósito son más altas en estudiantes entre 18 y 30 años</a:t>
            </a:r>
          </a:p>
        </p:txBody>
      </p:sp>
      <p:cxnSp>
        <p:nvCxnSpPr>
          <p:cNvPr id="2" name="Conector: angular 1">
            <a:extLst>
              <a:ext uri="{FF2B5EF4-FFF2-40B4-BE49-F238E27FC236}">
                <a16:creationId xmlns:a16="http://schemas.microsoft.com/office/drawing/2014/main" id="{087390C1-59F4-0663-3E66-80D32841D65E}"/>
              </a:ext>
            </a:extLst>
          </p:cNvPr>
          <p:cNvCxnSpPr>
            <a:cxnSpLocks/>
          </p:cNvCxnSpPr>
          <p:nvPr/>
        </p:nvCxnSpPr>
        <p:spPr>
          <a:xfrm rot="5400000" flipH="1" flipV="1">
            <a:off x="2992514" y="4128216"/>
            <a:ext cx="528075" cy="516735"/>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 name="Conector: angular 3">
            <a:extLst>
              <a:ext uri="{FF2B5EF4-FFF2-40B4-BE49-F238E27FC236}">
                <a16:creationId xmlns:a16="http://schemas.microsoft.com/office/drawing/2014/main" id="{81AD25ED-4E24-F1E4-570A-2B82D7495824}"/>
              </a:ext>
            </a:extLst>
          </p:cNvPr>
          <p:cNvCxnSpPr>
            <a:cxnSpLocks/>
          </p:cNvCxnSpPr>
          <p:nvPr/>
        </p:nvCxnSpPr>
        <p:spPr>
          <a:xfrm rot="5400000" flipH="1" flipV="1">
            <a:off x="7855376" y="4128215"/>
            <a:ext cx="528075" cy="516735"/>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23">
            <a:extLst>
              <a:ext uri="{FF2B5EF4-FFF2-40B4-BE49-F238E27FC236}">
                <a16:creationId xmlns:a16="http://schemas.microsoft.com/office/drawing/2014/main" id="{BAEBA15B-B806-F4BA-923B-6E55DB5DEEEC}"/>
              </a:ext>
            </a:extLst>
          </p:cNvPr>
          <p:cNvSpPr/>
          <p:nvPr/>
        </p:nvSpPr>
        <p:spPr>
          <a:xfrm>
            <a:off x="6528543" y="4823014"/>
            <a:ext cx="3181739" cy="814508"/>
          </a:xfrm>
          <a:prstGeom prst="roundRect">
            <a:avLst/>
          </a:prstGeom>
          <a:solidFill>
            <a:schemeClr val="bg2"/>
          </a:solidFill>
          <a:ln>
            <a:noFill/>
          </a:ln>
          <a:effectLst>
            <a:outerShdw blurRad="635000" dist="1143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rPr>
              <a:t>La mayoría de los depósitos provienen de estudiantes solteros, y principalmente con educación secundaria</a:t>
            </a:r>
          </a:p>
        </p:txBody>
      </p:sp>
      <p:sp>
        <p:nvSpPr>
          <p:cNvPr id="3" name="TextBox 1">
            <a:extLst>
              <a:ext uri="{FF2B5EF4-FFF2-40B4-BE49-F238E27FC236}">
                <a16:creationId xmlns:a16="http://schemas.microsoft.com/office/drawing/2014/main" id="{10C86BEE-2586-C432-F720-6728DED9530E}"/>
              </a:ext>
            </a:extLst>
          </p:cNvPr>
          <p:cNvSpPr/>
          <p:nvPr/>
        </p:nvSpPr>
        <p:spPr>
          <a:xfrm>
            <a:off x="505020" y="491772"/>
            <a:ext cx="11181960" cy="58332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GB" sz="3200" b="1" strike="noStrike" spc="-1" dirty="0">
                <a:solidFill>
                  <a:srgbClr val="595959"/>
                </a:solidFill>
                <a:latin typeface="Lato Black"/>
                <a:ea typeface="Tahoma"/>
              </a:rPr>
              <a:t>ESTUDIANTES</a:t>
            </a:r>
            <a:endParaRPr lang="es-ES" sz="3200" b="0" strike="noStrike" spc="-1" dirty="0">
              <a:solidFill>
                <a:srgbClr val="000000"/>
              </a:solidFill>
              <a:latin typeface="Arial"/>
            </a:endParaRPr>
          </a:p>
        </p:txBody>
      </p:sp>
      <p:sp>
        <p:nvSpPr>
          <p:cNvPr id="6" name="Slide Number Placeholder 5">
            <a:extLst>
              <a:ext uri="{FF2B5EF4-FFF2-40B4-BE49-F238E27FC236}">
                <a16:creationId xmlns:a16="http://schemas.microsoft.com/office/drawing/2014/main" id="{8F71C71B-ED1D-7DFC-EC13-39B667C2742B}"/>
              </a:ext>
            </a:extLst>
          </p:cNvPr>
          <p:cNvSpPr txBox="1">
            <a:spLocks/>
          </p:cNvSpPr>
          <p:nvPr/>
        </p:nvSpPr>
        <p:spPr>
          <a:xfrm>
            <a:off x="5427652" y="6366693"/>
            <a:ext cx="492384" cy="213941"/>
          </a:xfrm>
          <a:prstGeom prst="ellipse">
            <a:avLst/>
          </a:prstGeom>
          <a:solidFill>
            <a:schemeClr val="accent1"/>
          </a:solidFill>
        </p:spPr>
        <p:txBody>
          <a:bodyPr vert="horz" lIns="91440" tIns="45720" rIns="91440" bIns="45720" rtlCol="0" anchor="ctr"/>
          <a:lstStyle>
            <a:defPPr>
              <a:defRPr lang="en-US"/>
            </a:defPPr>
            <a:lvl1pPr marL="0" algn="ctr" defTabSz="914400" rtl="0" eaLnBrk="1" latinLnBrk="0" hangingPunct="1">
              <a:defRPr sz="11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r>
              <a:rPr lang="en-GB" dirty="0">
                <a:solidFill>
                  <a:prstClr val="white"/>
                </a:solidFill>
                <a:latin typeface="Calibri" panose="020F0502020204030204"/>
              </a:rPr>
              <a:t>4</a:t>
            </a:r>
            <a:endParaRPr kumimoji="0" lang="en-GB"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extBox 28">
            <a:extLst>
              <a:ext uri="{FF2B5EF4-FFF2-40B4-BE49-F238E27FC236}">
                <a16:creationId xmlns:a16="http://schemas.microsoft.com/office/drawing/2014/main" id="{35AABEC7-B5B4-0FF2-46CF-6C45B1456E7D}"/>
              </a:ext>
            </a:extLst>
          </p:cNvPr>
          <p:cNvSpPr txBox="1"/>
          <p:nvPr/>
        </p:nvSpPr>
        <p:spPr>
          <a:xfrm>
            <a:off x="506746" y="6364663"/>
            <a:ext cx="110602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dirty="0">
                <a:ln>
                  <a:noFill/>
                </a:ln>
                <a:solidFill>
                  <a:srgbClr val="595959"/>
                </a:solidFill>
                <a:effectLst/>
                <a:uLnTx/>
                <a:uFillTx/>
                <a:latin typeface="Lato Black" panose="020F0502020204030203" pitchFamily="34" charset="0"/>
                <a:ea typeface="Lato Black" panose="020F0502020204030203" pitchFamily="34" charset="0"/>
                <a:cs typeface="Lato Black" panose="020F0502020204030203" pitchFamily="34" charset="0"/>
              </a:rPr>
              <a:t>Bank </a:t>
            </a:r>
            <a:r>
              <a:rPr kumimoji="0" lang="en-GB" sz="900" b="1" i="0" u="none" strike="noStrike" kern="1200" cap="none" spc="0" normalizeH="0" baseline="0" noProof="0" dirty="0">
                <a:ln>
                  <a:noFill/>
                </a:ln>
                <a:solidFill>
                  <a:srgbClr val="E9542C"/>
                </a:solidFill>
                <a:effectLst/>
                <a:uLnTx/>
                <a:uFillTx/>
                <a:latin typeface="Lato Black" panose="020F0502020204030203" pitchFamily="34" charset="0"/>
                <a:ea typeface="Lato Black" panose="020F0502020204030203" pitchFamily="34" charset="0"/>
                <a:cs typeface="Lato Black" panose="020F0502020204030203" pitchFamily="34" charset="0"/>
              </a:rPr>
              <a:t>Marketing</a:t>
            </a:r>
            <a:r>
              <a:rPr kumimoji="0" lang="en-GB" sz="900" b="1" i="0" u="none" strike="noStrike" kern="1200" cap="none" spc="0" normalizeH="0" baseline="0" noProof="0" dirty="0">
                <a:ln>
                  <a:noFill/>
                </a:ln>
                <a:solidFill>
                  <a:srgbClr val="F68A1F"/>
                </a:solidFill>
                <a:effectLst/>
                <a:uLnTx/>
                <a:uFillTx/>
                <a:latin typeface="Lato Black" panose="020F0502020204030203" pitchFamily="34" charset="0"/>
                <a:ea typeface="Lato Black" panose="020F0502020204030203" pitchFamily="34" charset="0"/>
                <a:cs typeface="Lato Black" panose="020F0502020204030203" pitchFamily="34" charset="0"/>
              </a:rPr>
              <a:t> </a:t>
            </a:r>
            <a:r>
              <a:rPr kumimoji="0" lang="en-GB" sz="900" b="1" i="0" u="none" strike="noStrike" kern="1200" cap="none" spc="0" normalizeH="0" baseline="0" noProof="0" dirty="0">
                <a:ln>
                  <a:noFill/>
                </a:ln>
                <a:solidFill>
                  <a:prstClr val="black">
                    <a:lumMod val="65000"/>
                    <a:lumOff val="35000"/>
                  </a:prstClr>
                </a:solidFill>
                <a:effectLst/>
                <a:uLnTx/>
                <a:uFillTx/>
                <a:latin typeface="Lato Black" panose="020F0502020204030203" pitchFamily="34" charset="0"/>
                <a:ea typeface="Lato Black" panose="020F0502020204030203" pitchFamily="34" charset="0"/>
                <a:cs typeface="Lato Black" panose="020F0502020204030203" pitchFamily="34" charset="0"/>
              </a:rPr>
              <a:t>									</a:t>
            </a:r>
            <a:r>
              <a:rPr kumimoji="0" lang="en-GB" sz="900" b="1" i="0" u="none" strike="noStrike" kern="1200" cap="none" spc="0" normalizeH="0" baseline="0" noProof="0" dirty="0">
                <a:ln>
                  <a:noFill/>
                </a:ln>
                <a:solidFill>
                  <a:srgbClr val="E84C22"/>
                </a:solidFill>
                <a:effectLst/>
                <a:uLnTx/>
                <a:uFillTx/>
                <a:latin typeface="Lato Black" panose="020F0502020204030203" pitchFamily="34" charset="0"/>
                <a:ea typeface="Lato Black" panose="020F0502020204030203" pitchFamily="34" charset="0"/>
                <a:cs typeface="Lato Black" panose="020F0502020204030203" pitchFamily="34" charset="0"/>
              </a:rPr>
              <a:t>  	          </a:t>
            </a:r>
            <a:r>
              <a:rPr kumimoji="0" lang="en-GB" sz="900" b="1" i="0" u="none" strike="noStrike" kern="1200" cap="none" spc="0" normalizeH="0" baseline="0" noProof="0" dirty="0" err="1">
                <a:ln>
                  <a:noFill/>
                </a:ln>
                <a:solidFill>
                  <a:srgbClr val="E84C22"/>
                </a:solidFill>
                <a:effectLst/>
                <a:uLnTx/>
                <a:uFillTx/>
                <a:latin typeface="Lato Black" panose="020F0502020204030203" pitchFamily="34" charset="0"/>
                <a:ea typeface="Lato Black" panose="020F0502020204030203" pitchFamily="34" charset="0"/>
                <a:cs typeface="Lato Black" panose="020F0502020204030203" pitchFamily="34" charset="0"/>
              </a:rPr>
              <a:t>ITAcademy</a:t>
            </a:r>
            <a:r>
              <a:rPr kumimoji="0" lang="en-GB" sz="900" b="1" i="0" u="none" strike="noStrike" kern="1200" cap="none" spc="0" normalizeH="0" baseline="0" noProof="0" dirty="0">
                <a:ln>
                  <a:noFill/>
                </a:ln>
                <a:solidFill>
                  <a:prstClr val="black">
                    <a:lumMod val="65000"/>
                    <a:lumOff val="35000"/>
                  </a:prstClr>
                </a:solidFill>
                <a:effectLst/>
                <a:uLnTx/>
                <a:uFillTx/>
                <a:latin typeface="Lato Black" panose="020F0502020204030203" pitchFamily="34" charset="0"/>
                <a:ea typeface="Lato Black" panose="020F0502020204030203" pitchFamily="34" charset="0"/>
                <a:cs typeface="Lato Black" panose="020F0502020204030203" pitchFamily="34" charset="0"/>
              </a:rPr>
              <a:t>						</a:t>
            </a:r>
            <a:endParaRPr kumimoji="0" lang="en-GB" sz="900" b="1" i="0" u="none" strike="noStrike" kern="1200" cap="none" spc="0" normalizeH="0" baseline="0" noProof="0" dirty="0">
              <a:ln>
                <a:noFill/>
              </a:ln>
              <a:solidFill>
                <a:srgbClr val="009999"/>
              </a:solidFill>
              <a:effectLst/>
              <a:uLnTx/>
              <a:uFillTx/>
              <a:latin typeface="Lato Black" panose="020F0502020204030203" pitchFamily="34" charset="0"/>
              <a:ea typeface="Lato Black" panose="020F0502020204030203" pitchFamily="34" charset="0"/>
              <a:cs typeface="Lato Black" panose="020F0502020204030203" pitchFamily="34" charset="0"/>
            </a:endParaRPr>
          </a:p>
        </p:txBody>
      </p:sp>
    </p:spTree>
    <p:extLst>
      <p:ext uri="{BB962C8B-B14F-4D97-AF65-F5344CB8AC3E}">
        <p14:creationId xmlns:p14="http://schemas.microsoft.com/office/powerpoint/2010/main" val="904477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FFE9C7C-37E2-3CDE-DBC4-9B06E4D56224}"/>
            </a:ext>
          </a:extLst>
        </p:cNvPr>
        <p:cNvGrpSpPr/>
        <p:nvPr/>
      </p:nvGrpSpPr>
      <p:grpSpPr>
        <a:xfrm>
          <a:off x="0" y="0"/>
          <a:ext cx="0" cy="0"/>
          <a:chOff x="0" y="0"/>
          <a:chExt cx="0" cy="0"/>
        </a:xfrm>
      </p:grpSpPr>
      <p:cxnSp>
        <p:nvCxnSpPr>
          <p:cNvPr id="78" name="Straight Connector 77">
            <a:extLst>
              <a:ext uri="{FF2B5EF4-FFF2-40B4-BE49-F238E27FC236}">
                <a16:creationId xmlns:a16="http://schemas.microsoft.com/office/drawing/2014/main" id="{DD7ECE0E-BC86-2C30-1A66-F556FAE2A494}"/>
              </a:ext>
            </a:extLst>
          </p:cNvPr>
          <p:cNvCxnSpPr>
            <a:cxnSpLocks/>
          </p:cNvCxnSpPr>
          <p:nvPr/>
        </p:nvCxnSpPr>
        <p:spPr>
          <a:xfrm>
            <a:off x="633558" y="551361"/>
            <a:ext cx="1080000"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E90F047-41CF-21FD-C73A-47203F79EF2A}"/>
              </a:ext>
            </a:extLst>
          </p:cNvPr>
          <p:cNvCxnSpPr/>
          <p:nvPr/>
        </p:nvCxnSpPr>
        <p:spPr>
          <a:xfrm flipH="1">
            <a:off x="5981846" y="6472238"/>
            <a:ext cx="3758400" cy="0"/>
          </a:xfrm>
          <a:prstGeom prst="line">
            <a:avLst/>
          </a:prstGeom>
          <a:ln>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43" name="Straight Connector 44">
            <a:extLst>
              <a:ext uri="{FF2B5EF4-FFF2-40B4-BE49-F238E27FC236}">
                <a16:creationId xmlns:a16="http://schemas.microsoft.com/office/drawing/2014/main" id="{EDA820BD-34C0-A02D-4264-6FE454C04263}"/>
              </a:ext>
            </a:extLst>
          </p:cNvPr>
          <p:cNvCxnSpPr>
            <a:cxnSpLocks/>
          </p:cNvCxnSpPr>
          <p:nvPr/>
        </p:nvCxnSpPr>
        <p:spPr>
          <a:xfrm flipH="1">
            <a:off x="1575770" y="6472238"/>
            <a:ext cx="3757611" cy="0"/>
          </a:xfrm>
          <a:prstGeom prst="line">
            <a:avLst/>
          </a:prstGeom>
          <a:ln>
            <a:solidFill>
              <a:schemeClr val="accent1"/>
            </a:solidFill>
          </a:ln>
        </p:spPr>
        <p:style>
          <a:lnRef idx="1">
            <a:schemeClr val="accent2"/>
          </a:lnRef>
          <a:fillRef idx="0">
            <a:schemeClr val="accent2"/>
          </a:fillRef>
          <a:effectRef idx="0">
            <a:schemeClr val="accent2"/>
          </a:effectRef>
          <a:fontRef idx="minor">
            <a:schemeClr val="tx1"/>
          </a:fontRef>
        </p:style>
      </p:cxnSp>
      <p:sp>
        <p:nvSpPr>
          <p:cNvPr id="10" name="Rectangle: Rounded Corners 23">
            <a:extLst>
              <a:ext uri="{FF2B5EF4-FFF2-40B4-BE49-F238E27FC236}">
                <a16:creationId xmlns:a16="http://schemas.microsoft.com/office/drawing/2014/main" id="{F11B9333-B053-C1C4-652E-4C96486F9624}"/>
              </a:ext>
            </a:extLst>
          </p:cNvPr>
          <p:cNvSpPr/>
          <p:nvPr/>
        </p:nvSpPr>
        <p:spPr>
          <a:xfrm>
            <a:off x="1924050" y="4822661"/>
            <a:ext cx="3181739" cy="1167591"/>
          </a:xfrm>
          <a:prstGeom prst="roundRect">
            <a:avLst/>
          </a:prstGeom>
          <a:solidFill>
            <a:schemeClr val="bg2"/>
          </a:solidFill>
          <a:ln>
            <a:noFill/>
          </a:ln>
          <a:effectLst>
            <a:outerShdw blurRad="635000" dist="1143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rPr>
              <a:t>Las tasas de depósito más altas se encuentran a partir de los 60 años</a:t>
            </a:r>
          </a:p>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rPr>
              <a:t>La mayor cantidad de depósitos en valores absolutos lo han hecho personas de entre 60 y 70 años</a:t>
            </a:r>
          </a:p>
        </p:txBody>
      </p:sp>
      <p:cxnSp>
        <p:nvCxnSpPr>
          <p:cNvPr id="2" name="Conector: angular 1">
            <a:extLst>
              <a:ext uri="{FF2B5EF4-FFF2-40B4-BE49-F238E27FC236}">
                <a16:creationId xmlns:a16="http://schemas.microsoft.com/office/drawing/2014/main" id="{8E682FD6-89F8-1853-5F64-FF7CE59A2250}"/>
              </a:ext>
            </a:extLst>
          </p:cNvPr>
          <p:cNvCxnSpPr>
            <a:cxnSpLocks/>
          </p:cNvCxnSpPr>
          <p:nvPr/>
        </p:nvCxnSpPr>
        <p:spPr>
          <a:xfrm rot="5400000" flipH="1" flipV="1">
            <a:off x="2992514" y="4128216"/>
            <a:ext cx="528075" cy="516735"/>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 name="Conector: angular 3">
            <a:extLst>
              <a:ext uri="{FF2B5EF4-FFF2-40B4-BE49-F238E27FC236}">
                <a16:creationId xmlns:a16="http://schemas.microsoft.com/office/drawing/2014/main" id="{5C9EF2CC-39AF-9B7A-9963-40A88C71A1F8}"/>
              </a:ext>
            </a:extLst>
          </p:cNvPr>
          <p:cNvCxnSpPr>
            <a:cxnSpLocks/>
          </p:cNvCxnSpPr>
          <p:nvPr/>
        </p:nvCxnSpPr>
        <p:spPr>
          <a:xfrm rot="5400000" flipH="1" flipV="1">
            <a:off x="7855376" y="4128215"/>
            <a:ext cx="528075" cy="516735"/>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23">
            <a:extLst>
              <a:ext uri="{FF2B5EF4-FFF2-40B4-BE49-F238E27FC236}">
                <a16:creationId xmlns:a16="http://schemas.microsoft.com/office/drawing/2014/main" id="{F0A675C3-904A-7C12-16FF-DD0866339DB0}"/>
              </a:ext>
            </a:extLst>
          </p:cNvPr>
          <p:cNvSpPr/>
          <p:nvPr/>
        </p:nvSpPr>
        <p:spPr>
          <a:xfrm>
            <a:off x="6528543" y="4823014"/>
            <a:ext cx="3181739" cy="1167238"/>
          </a:xfrm>
          <a:prstGeom prst="roundRect">
            <a:avLst/>
          </a:prstGeom>
          <a:solidFill>
            <a:schemeClr val="bg2"/>
          </a:solidFill>
          <a:ln>
            <a:noFill/>
          </a:ln>
          <a:effectLst>
            <a:outerShdw blurRad="635000" dist="1143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rPr>
              <a:t>La mayoría de los depósitos provienen de jubilados casados o divorciados</a:t>
            </a:r>
          </a:p>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rPr>
              <a:t>Quienes tienen una educación terciaria muestran una mayor tasa de conversión</a:t>
            </a:r>
          </a:p>
        </p:txBody>
      </p:sp>
      <p:pic>
        <p:nvPicPr>
          <p:cNvPr id="5" name="Imagen 4">
            <a:extLst>
              <a:ext uri="{FF2B5EF4-FFF2-40B4-BE49-F238E27FC236}">
                <a16:creationId xmlns:a16="http://schemas.microsoft.com/office/drawing/2014/main" id="{CF2CCDB1-2643-6DEC-BB24-19AB5C9AC7C9}"/>
              </a:ext>
            </a:extLst>
          </p:cNvPr>
          <p:cNvPicPr>
            <a:picLocks noChangeAspect="1"/>
          </p:cNvPicPr>
          <p:nvPr/>
        </p:nvPicPr>
        <p:blipFill>
          <a:blip r:embed="rId2"/>
          <a:stretch>
            <a:fillRect/>
          </a:stretch>
        </p:blipFill>
        <p:spPr>
          <a:xfrm>
            <a:off x="1819275" y="1011760"/>
            <a:ext cx="8553450" cy="3048000"/>
          </a:xfrm>
          <a:prstGeom prst="rect">
            <a:avLst/>
          </a:prstGeom>
        </p:spPr>
      </p:pic>
      <p:sp>
        <p:nvSpPr>
          <p:cNvPr id="3" name="TextBox 1">
            <a:extLst>
              <a:ext uri="{FF2B5EF4-FFF2-40B4-BE49-F238E27FC236}">
                <a16:creationId xmlns:a16="http://schemas.microsoft.com/office/drawing/2014/main" id="{C6060DD2-8A57-389A-EF73-DFC9B5D975A0}"/>
              </a:ext>
            </a:extLst>
          </p:cNvPr>
          <p:cNvSpPr/>
          <p:nvPr/>
        </p:nvSpPr>
        <p:spPr>
          <a:xfrm>
            <a:off x="505020" y="491772"/>
            <a:ext cx="11181960" cy="58332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GB" sz="3200" b="1" spc="-1" dirty="0">
                <a:solidFill>
                  <a:srgbClr val="595959"/>
                </a:solidFill>
                <a:latin typeface="Lato Black"/>
                <a:ea typeface="Tahoma"/>
              </a:rPr>
              <a:t>JUBILADOS</a:t>
            </a:r>
            <a:endParaRPr lang="es-ES" sz="3200" b="0" strike="noStrike" spc="-1" dirty="0">
              <a:solidFill>
                <a:srgbClr val="000000"/>
              </a:solidFill>
              <a:latin typeface="Arial"/>
            </a:endParaRPr>
          </a:p>
        </p:txBody>
      </p:sp>
      <p:sp>
        <p:nvSpPr>
          <p:cNvPr id="8" name="Slide Number Placeholder 5">
            <a:extLst>
              <a:ext uri="{FF2B5EF4-FFF2-40B4-BE49-F238E27FC236}">
                <a16:creationId xmlns:a16="http://schemas.microsoft.com/office/drawing/2014/main" id="{BA3F5E47-9336-09F3-B11D-2CA7BD5CDB43}"/>
              </a:ext>
            </a:extLst>
          </p:cNvPr>
          <p:cNvSpPr txBox="1">
            <a:spLocks/>
          </p:cNvSpPr>
          <p:nvPr/>
        </p:nvSpPr>
        <p:spPr>
          <a:xfrm>
            <a:off x="5427652" y="6366693"/>
            <a:ext cx="492384" cy="213941"/>
          </a:xfrm>
          <a:prstGeom prst="ellipse">
            <a:avLst/>
          </a:prstGeom>
          <a:solidFill>
            <a:schemeClr val="accent1"/>
          </a:solidFill>
        </p:spPr>
        <p:txBody>
          <a:bodyPr vert="horz" lIns="91440" tIns="45720" rIns="91440" bIns="45720" rtlCol="0" anchor="ctr"/>
          <a:lstStyle>
            <a:defPPr>
              <a:defRPr lang="en-US"/>
            </a:defPPr>
            <a:lvl1pPr marL="0" algn="ctr" defTabSz="914400" rtl="0" eaLnBrk="1" latinLnBrk="0" hangingPunct="1">
              <a:defRPr sz="11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r>
              <a:rPr lang="en-GB" dirty="0">
                <a:solidFill>
                  <a:prstClr val="white"/>
                </a:solidFill>
                <a:latin typeface="Calibri" panose="020F0502020204030204"/>
              </a:rPr>
              <a:t>5</a:t>
            </a:r>
            <a:endParaRPr kumimoji="0" lang="en-GB"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28">
            <a:extLst>
              <a:ext uri="{FF2B5EF4-FFF2-40B4-BE49-F238E27FC236}">
                <a16:creationId xmlns:a16="http://schemas.microsoft.com/office/drawing/2014/main" id="{EB24E1F0-5F19-DFEF-A9D3-EE1F475BE2AF}"/>
              </a:ext>
            </a:extLst>
          </p:cNvPr>
          <p:cNvSpPr txBox="1"/>
          <p:nvPr/>
        </p:nvSpPr>
        <p:spPr>
          <a:xfrm>
            <a:off x="506746" y="6364663"/>
            <a:ext cx="110602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dirty="0">
                <a:ln>
                  <a:noFill/>
                </a:ln>
                <a:solidFill>
                  <a:srgbClr val="595959"/>
                </a:solidFill>
                <a:effectLst/>
                <a:uLnTx/>
                <a:uFillTx/>
                <a:latin typeface="Lato Black" panose="020F0502020204030203" pitchFamily="34" charset="0"/>
                <a:ea typeface="Lato Black" panose="020F0502020204030203" pitchFamily="34" charset="0"/>
                <a:cs typeface="Lato Black" panose="020F0502020204030203" pitchFamily="34" charset="0"/>
              </a:rPr>
              <a:t>Bank </a:t>
            </a:r>
            <a:r>
              <a:rPr kumimoji="0" lang="en-GB" sz="900" b="1" i="0" u="none" strike="noStrike" kern="1200" cap="none" spc="0" normalizeH="0" baseline="0" noProof="0" dirty="0">
                <a:ln>
                  <a:noFill/>
                </a:ln>
                <a:solidFill>
                  <a:srgbClr val="E9542C"/>
                </a:solidFill>
                <a:effectLst/>
                <a:uLnTx/>
                <a:uFillTx/>
                <a:latin typeface="Lato Black" panose="020F0502020204030203" pitchFamily="34" charset="0"/>
                <a:ea typeface="Lato Black" panose="020F0502020204030203" pitchFamily="34" charset="0"/>
                <a:cs typeface="Lato Black" panose="020F0502020204030203" pitchFamily="34" charset="0"/>
              </a:rPr>
              <a:t>Marketing</a:t>
            </a:r>
            <a:r>
              <a:rPr kumimoji="0" lang="en-GB" sz="900" b="1" i="0" u="none" strike="noStrike" kern="1200" cap="none" spc="0" normalizeH="0" baseline="0" noProof="0" dirty="0">
                <a:ln>
                  <a:noFill/>
                </a:ln>
                <a:solidFill>
                  <a:srgbClr val="F68A1F"/>
                </a:solidFill>
                <a:effectLst/>
                <a:uLnTx/>
                <a:uFillTx/>
                <a:latin typeface="Lato Black" panose="020F0502020204030203" pitchFamily="34" charset="0"/>
                <a:ea typeface="Lato Black" panose="020F0502020204030203" pitchFamily="34" charset="0"/>
                <a:cs typeface="Lato Black" panose="020F0502020204030203" pitchFamily="34" charset="0"/>
              </a:rPr>
              <a:t> </a:t>
            </a:r>
            <a:r>
              <a:rPr kumimoji="0" lang="en-GB" sz="900" b="1" i="0" u="none" strike="noStrike" kern="1200" cap="none" spc="0" normalizeH="0" baseline="0" noProof="0" dirty="0">
                <a:ln>
                  <a:noFill/>
                </a:ln>
                <a:solidFill>
                  <a:prstClr val="black">
                    <a:lumMod val="65000"/>
                    <a:lumOff val="35000"/>
                  </a:prstClr>
                </a:solidFill>
                <a:effectLst/>
                <a:uLnTx/>
                <a:uFillTx/>
                <a:latin typeface="Lato Black" panose="020F0502020204030203" pitchFamily="34" charset="0"/>
                <a:ea typeface="Lato Black" panose="020F0502020204030203" pitchFamily="34" charset="0"/>
                <a:cs typeface="Lato Black" panose="020F0502020204030203" pitchFamily="34" charset="0"/>
              </a:rPr>
              <a:t>									</a:t>
            </a:r>
            <a:r>
              <a:rPr kumimoji="0" lang="en-GB" sz="900" b="1" i="0" u="none" strike="noStrike" kern="1200" cap="none" spc="0" normalizeH="0" baseline="0" noProof="0" dirty="0">
                <a:ln>
                  <a:noFill/>
                </a:ln>
                <a:solidFill>
                  <a:srgbClr val="E84C22"/>
                </a:solidFill>
                <a:effectLst/>
                <a:uLnTx/>
                <a:uFillTx/>
                <a:latin typeface="Lato Black" panose="020F0502020204030203" pitchFamily="34" charset="0"/>
                <a:ea typeface="Lato Black" panose="020F0502020204030203" pitchFamily="34" charset="0"/>
                <a:cs typeface="Lato Black" panose="020F0502020204030203" pitchFamily="34" charset="0"/>
              </a:rPr>
              <a:t>  	          </a:t>
            </a:r>
            <a:r>
              <a:rPr kumimoji="0" lang="en-GB" sz="900" b="1" i="0" u="none" strike="noStrike" kern="1200" cap="none" spc="0" normalizeH="0" baseline="0" noProof="0" dirty="0" err="1">
                <a:ln>
                  <a:noFill/>
                </a:ln>
                <a:solidFill>
                  <a:srgbClr val="E84C22"/>
                </a:solidFill>
                <a:effectLst/>
                <a:uLnTx/>
                <a:uFillTx/>
                <a:latin typeface="Lato Black" panose="020F0502020204030203" pitchFamily="34" charset="0"/>
                <a:ea typeface="Lato Black" panose="020F0502020204030203" pitchFamily="34" charset="0"/>
                <a:cs typeface="Lato Black" panose="020F0502020204030203" pitchFamily="34" charset="0"/>
              </a:rPr>
              <a:t>ITAcademy</a:t>
            </a:r>
            <a:r>
              <a:rPr kumimoji="0" lang="en-GB" sz="900" b="1" i="0" u="none" strike="noStrike" kern="1200" cap="none" spc="0" normalizeH="0" baseline="0" noProof="0" dirty="0">
                <a:ln>
                  <a:noFill/>
                </a:ln>
                <a:solidFill>
                  <a:prstClr val="black">
                    <a:lumMod val="65000"/>
                    <a:lumOff val="35000"/>
                  </a:prstClr>
                </a:solidFill>
                <a:effectLst/>
                <a:uLnTx/>
                <a:uFillTx/>
                <a:latin typeface="Lato Black" panose="020F0502020204030203" pitchFamily="34" charset="0"/>
                <a:ea typeface="Lato Black" panose="020F0502020204030203" pitchFamily="34" charset="0"/>
                <a:cs typeface="Lato Black" panose="020F0502020204030203" pitchFamily="34" charset="0"/>
              </a:rPr>
              <a:t>						</a:t>
            </a:r>
            <a:endParaRPr kumimoji="0" lang="en-GB" sz="900" b="1" i="0" u="none" strike="noStrike" kern="1200" cap="none" spc="0" normalizeH="0" baseline="0" noProof="0" dirty="0">
              <a:ln>
                <a:noFill/>
              </a:ln>
              <a:solidFill>
                <a:srgbClr val="009999"/>
              </a:solidFill>
              <a:effectLst/>
              <a:uLnTx/>
              <a:uFillTx/>
              <a:latin typeface="Lato Black" panose="020F0502020204030203" pitchFamily="34" charset="0"/>
              <a:ea typeface="Lato Black" panose="020F0502020204030203" pitchFamily="34" charset="0"/>
              <a:cs typeface="Lato Black" panose="020F0502020204030203" pitchFamily="34" charset="0"/>
            </a:endParaRPr>
          </a:p>
        </p:txBody>
      </p:sp>
    </p:spTree>
    <p:extLst>
      <p:ext uri="{BB962C8B-B14F-4D97-AF65-F5344CB8AC3E}">
        <p14:creationId xmlns:p14="http://schemas.microsoft.com/office/powerpoint/2010/main" val="391688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DFF1051-D518-2ECC-4FFE-A79FAA9D5F9D}"/>
            </a:ext>
          </a:extLst>
        </p:cNvPr>
        <p:cNvGrpSpPr/>
        <p:nvPr/>
      </p:nvGrpSpPr>
      <p:grpSpPr>
        <a:xfrm>
          <a:off x="0" y="0"/>
          <a:ext cx="0" cy="0"/>
          <a:chOff x="0" y="0"/>
          <a:chExt cx="0" cy="0"/>
        </a:xfrm>
      </p:grpSpPr>
      <p:cxnSp>
        <p:nvCxnSpPr>
          <p:cNvPr id="78" name="Straight Connector 77">
            <a:extLst>
              <a:ext uri="{FF2B5EF4-FFF2-40B4-BE49-F238E27FC236}">
                <a16:creationId xmlns:a16="http://schemas.microsoft.com/office/drawing/2014/main" id="{6DCD97DA-EB77-E622-1EFE-5BABDBFC50D7}"/>
              </a:ext>
            </a:extLst>
          </p:cNvPr>
          <p:cNvCxnSpPr>
            <a:cxnSpLocks/>
          </p:cNvCxnSpPr>
          <p:nvPr/>
        </p:nvCxnSpPr>
        <p:spPr>
          <a:xfrm>
            <a:off x="633558" y="551361"/>
            <a:ext cx="1080000"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1D11D97-13ED-489F-AB28-938B08398739}"/>
              </a:ext>
            </a:extLst>
          </p:cNvPr>
          <p:cNvCxnSpPr/>
          <p:nvPr/>
        </p:nvCxnSpPr>
        <p:spPr>
          <a:xfrm flipH="1">
            <a:off x="5981846" y="6472238"/>
            <a:ext cx="3758400" cy="0"/>
          </a:xfrm>
          <a:prstGeom prst="line">
            <a:avLst/>
          </a:prstGeom>
          <a:ln>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43" name="Straight Connector 44">
            <a:extLst>
              <a:ext uri="{FF2B5EF4-FFF2-40B4-BE49-F238E27FC236}">
                <a16:creationId xmlns:a16="http://schemas.microsoft.com/office/drawing/2014/main" id="{0AB9343A-0234-FD5E-D9CB-3A92809B4EB8}"/>
              </a:ext>
            </a:extLst>
          </p:cNvPr>
          <p:cNvCxnSpPr>
            <a:cxnSpLocks/>
          </p:cNvCxnSpPr>
          <p:nvPr/>
        </p:nvCxnSpPr>
        <p:spPr>
          <a:xfrm flipH="1">
            <a:off x="1575770" y="6472238"/>
            <a:ext cx="3757611" cy="0"/>
          </a:xfrm>
          <a:prstGeom prst="line">
            <a:avLst/>
          </a:prstGeom>
          <a:ln>
            <a:solidFill>
              <a:schemeClr val="accent1"/>
            </a:solidFill>
          </a:ln>
        </p:spPr>
        <p:style>
          <a:lnRef idx="1">
            <a:schemeClr val="accent2"/>
          </a:lnRef>
          <a:fillRef idx="0">
            <a:schemeClr val="accent2"/>
          </a:fillRef>
          <a:effectRef idx="0">
            <a:schemeClr val="accent2"/>
          </a:effectRef>
          <a:fontRef idx="minor">
            <a:schemeClr val="tx1"/>
          </a:fontRef>
        </p:style>
      </p:cxnSp>
      <p:sp>
        <p:nvSpPr>
          <p:cNvPr id="10" name="Rectangle: Rounded Corners 23">
            <a:extLst>
              <a:ext uri="{FF2B5EF4-FFF2-40B4-BE49-F238E27FC236}">
                <a16:creationId xmlns:a16="http://schemas.microsoft.com/office/drawing/2014/main" id="{8663C28C-F12F-FA11-A16B-507C3AA141A3}"/>
              </a:ext>
            </a:extLst>
          </p:cNvPr>
          <p:cNvSpPr/>
          <p:nvPr/>
        </p:nvSpPr>
        <p:spPr>
          <a:xfrm>
            <a:off x="1006097" y="4769188"/>
            <a:ext cx="3181739" cy="1167591"/>
          </a:xfrm>
          <a:prstGeom prst="roundRect">
            <a:avLst/>
          </a:prstGeom>
          <a:solidFill>
            <a:schemeClr val="bg2"/>
          </a:solidFill>
          <a:ln>
            <a:noFill/>
          </a:ln>
          <a:effectLst>
            <a:outerShdw blurRad="635000" dist="1143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rPr>
              <a:t>El porcentaje de depósitos supera el 50 % en todas las edades, con las tasas más elevadas en personas menores de 30 y mayores de 60</a:t>
            </a:r>
          </a:p>
        </p:txBody>
      </p:sp>
      <p:cxnSp>
        <p:nvCxnSpPr>
          <p:cNvPr id="2" name="Conector: angular 1">
            <a:extLst>
              <a:ext uri="{FF2B5EF4-FFF2-40B4-BE49-F238E27FC236}">
                <a16:creationId xmlns:a16="http://schemas.microsoft.com/office/drawing/2014/main" id="{D8349158-A8F4-756A-FAD4-64A95A48824A}"/>
              </a:ext>
            </a:extLst>
          </p:cNvPr>
          <p:cNvCxnSpPr>
            <a:cxnSpLocks/>
          </p:cNvCxnSpPr>
          <p:nvPr/>
        </p:nvCxnSpPr>
        <p:spPr>
          <a:xfrm rot="5400000" flipH="1" flipV="1">
            <a:off x="2112051" y="4199236"/>
            <a:ext cx="528075" cy="516735"/>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 name="Conector: angular 3">
            <a:extLst>
              <a:ext uri="{FF2B5EF4-FFF2-40B4-BE49-F238E27FC236}">
                <a16:creationId xmlns:a16="http://schemas.microsoft.com/office/drawing/2014/main" id="{454ABC95-EF02-3028-BEC3-28FB773D8786}"/>
              </a:ext>
            </a:extLst>
          </p:cNvPr>
          <p:cNvCxnSpPr>
            <a:cxnSpLocks/>
          </p:cNvCxnSpPr>
          <p:nvPr/>
        </p:nvCxnSpPr>
        <p:spPr>
          <a:xfrm rot="5400000" flipH="1" flipV="1">
            <a:off x="6528892" y="4199235"/>
            <a:ext cx="528075" cy="516735"/>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23">
            <a:extLst>
              <a:ext uri="{FF2B5EF4-FFF2-40B4-BE49-F238E27FC236}">
                <a16:creationId xmlns:a16="http://schemas.microsoft.com/office/drawing/2014/main" id="{0756F164-FC1F-C550-941A-A3E5662B2EBB}"/>
              </a:ext>
            </a:extLst>
          </p:cNvPr>
          <p:cNvSpPr/>
          <p:nvPr/>
        </p:nvSpPr>
        <p:spPr>
          <a:xfrm>
            <a:off x="5293413" y="4773640"/>
            <a:ext cx="3181739" cy="1454839"/>
          </a:xfrm>
          <a:prstGeom prst="roundRect">
            <a:avLst/>
          </a:prstGeom>
          <a:solidFill>
            <a:schemeClr val="bg2"/>
          </a:solidFill>
          <a:ln>
            <a:noFill/>
          </a:ln>
          <a:effectLst>
            <a:outerShdw blurRad="635000" dist="1143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rPr>
              <a:t>Hay mayor propensión a contratar un depósito en desempleados solteros</a:t>
            </a:r>
          </a:p>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rPr>
              <a:t>Quienes tienen una educación terciaria están por encima del 60% de conversión</a:t>
            </a:r>
          </a:p>
        </p:txBody>
      </p:sp>
      <p:pic>
        <p:nvPicPr>
          <p:cNvPr id="6" name="Imagen 5">
            <a:extLst>
              <a:ext uri="{FF2B5EF4-FFF2-40B4-BE49-F238E27FC236}">
                <a16:creationId xmlns:a16="http://schemas.microsoft.com/office/drawing/2014/main" id="{5D2DCAE9-0DA3-F769-51AF-AFCCE88F28C2}"/>
              </a:ext>
            </a:extLst>
          </p:cNvPr>
          <p:cNvPicPr>
            <a:picLocks noChangeAspect="1"/>
          </p:cNvPicPr>
          <p:nvPr/>
        </p:nvPicPr>
        <p:blipFill>
          <a:blip r:embed="rId2"/>
          <a:stretch>
            <a:fillRect/>
          </a:stretch>
        </p:blipFill>
        <p:spPr>
          <a:xfrm>
            <a:off x="658689" y="1079355"/>
            <a:ext cx="8478002" cy="3066664"/>
          </a:xfrm>
          <a:prstGeom prst="rect">
            <a:avLst/>
          </a:prstGeom>
        </p:spPr>
      </p:pic>
      <p:cxnSp>
        <p:nvCxnSpPr>
          <p:cNvPr id="11" name="Conector: angular 10">
            <a:extLst>
              <a:ext uri="{FF2B5EF4-FFF2-40B4-BE49-F238E27FC236}">
                <a16:creationId xmlns:a16="http://schemas.microsoft.com/office/drawing/2014/main" id="{4FFD9D74-54B0-2CDF-753F-8CF18F2D6199}"/>
              </a:ext>
            </a:extLst>
          </p:cNvPr>
          <p:cNvCxnSpPr>
            <a:cxnSpLocks/>
          </p:cNvCxnSpPr>
          <p:nvPr/>
        </p:nvCxnSpPr>
        <p:spPr>
          <a:xfrm rot="5400000" flipH="1" flipV="1">
            <a:off x="10068609" y="4155148"/>
            <a:ext cx="528075" cy="516735"/>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23">
            <a:extLst>
              <a:ext uri="{FF2B5EF4-FFF2-40B4-BE49-F238E27FC236}">
                <a16:creationId xmlns:a16="http://schemas.microsoft.com/office/drawing/2014/main" id="{3DBF8DDB-EE83-701A-2174-6FE5D79D5681}"/>
              </a:ext>
            </a:extLst>
          </p:cNvPr>
          <p:cNvSpPr/>
          <p:nvPr/>
        </p:nvSpPr>
        <p:spPr>
          <a:xfrm>
            <a:off x="8892073" y="4825986"/>
            <a:ext cx="2539428" cy="883278"/>
          </a:xfrm>
          <a:prstGeom prst="roundRect">
            <a:avLst/>
          </a:prstGeom>
          <a:solidFill>
            <a:schemeClr val="bg2"/>
          </a:solidFill>
          <a:ln>
            <a:noFill/>
          </a:ln>
          <a:effectLst>
            <a:outerShdw blurRad="635000" dist="1143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rPr>
              <a:t>El balance anual bancario de las personas desempleadas es un factor muy influyente en la contratación del depósito</a:t>
            </a:r>
          </a:p>
        </p:txBody>
      </p:sp>
      <p:sp>
        <p:nvSpPr>
          <p:cNvPr id="3" name="TextBox 1">
            <a:extLst>
              <a:ext uri="{FF2B5EF4-FFF2-40B4-BE49-F238E27FC236}">
                <a16:creationId xmlns:a16="http://schemas.microsoft.com/office/drawing/2014/main" id="{4A40888A-AF05-9FF0-8AA1-44902DA4FC20}"/>
              </a:ext>
            </a:extLst>
          </p:cNvPr>
          <p:cNvSpPr/>
          <p:nvPr/>
        </p:nvSpPr>
        <p:spPr>
          <a:xfrm>
            <a:off x="505020" y="491307"/>
            <a:ext cx="11181960" cy="58332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GB" sz="3200" b="1" strike="noStrike" spc="-1" dirty="0">
                <a:solidFill>
                  <a:srgbClr val="595959"/>
                </a:solidFill>
                <a:latin typeface="Lato Black"/>
                <a:ea typeface="Tahoma"/>
              </a:rPr>
              <a:t>DESEMPLEADOS</a:t>
            </a:r>
            <a:endParaRPr lang="es-ES" sz="3200" b="0" strike="noStrike" spc="-1" dirty="0">
              <a:solidFill>
                <a:srgbClr val="000000"/>
              </a:solidFill>
              <a:latin typeface="Arial"/>
            </a:endParaRPr>
          </a:p>
        </p:txBody>
      </p:sp>
      <p:pic>
        <p:nvPicPr>
          <p:cNvPr id="8" name="Imagen 7">
            <a:extLst>
              <a:ext uri="{FF2B5EF4-FFF2-40B4-BE49-F238E27FC236}">
                <a16:creationId xmlns:a16="http://schemas.microsoft.com/office/drawing/2014/main" id="{B33053C5-C030-B90C-4DDD-75C2EC99BC3D}"/>
              </a:ext>
            </a:extLst>
          </p:cNvPr>
          <p:cNvPicPr>
            <a:picLocks noChangeAspect="1"/>
          </p:cNvPicPr>
          <p:nvPr/>
        </p:nvPicPr>
        <p:blipFill>
          <a:blip r:embed="rId3"/>
          <a:stretch>
            <a:fillRect/>
          </a:stretch>
        </p:blipFill>
        <p:spPr>
          <a:xfrm>
            <a:off x="9190839" y="1885445"/>
            <a:ext cx="2800350" cy="1924050"/>
          </a:xfrm>
          <a:prstGeom prst="rect">
            <a:avLst/>
          </a:prstGeom>
        </p:spPr>
      </p:pic>
      <p:sp>
        <p:nvSpPr>
          <p:cNvPr id="13" name="Slide Number Placeholder 5">
            <a:extLst>
              <a:ext uri="{FF2B5EF4-FFF2-40B4-BE49-F238E27FC236}">
                <a16:creationId xmlns:a16="http://schemas.microsoft.com/office/drawing/2014/main" id="{8B59F05A-7E93-0D29-ED3A-727FA62835C9}"/>
              </a:ext>
            </a:extLst>
          </p:cNvPr>
          <p:cNvSpPr txBox="1">
            <a:spLocks/>
          </p:cNvSpPr>
          <p:nvPr/>
        </p:nvSpPr>
        <p:spPr>
          <a:xfrm>
            <a:off x="5427652" y="6366693"/>
            <a:ext cx="492384" cy="213941"/>
          </a:xfrm>
          <a:prstGeom prst="ellipse">
            <a:avLst/>
          </a:prstGeom>
          <a:solidFill>
            <a:schemeClr val="accent1"/>
          </a:solidFill>
        </p:spPr>
        <p:txBody>
          <a:bodyPr vert="horz" lIns="91440" tIns="45720" rIns="91440" bIns="45720" rtlCol="0" anchor="ctr"/>
          <a:lstStyle>
            <a:defPPr>
              <a:defRPr lang="en-US"/>
            </a:defPPr>
            <a:lvl1pPr marL="0" algn="ctr" defTabSz="914400" rtl="0" eaLnBrk="1" latinLnBrk="0" hangingPunct="1">
              <a:defRPr sz="11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r>
              <a:rPr lang="en-GB" dirty="0">
                <a:solidFill>
                  <a:prstClr val="white"/>
                </a:solidFill>
                <a:latin typeface="Calibri" panose="020F0502020204030204"/>
              </a:rPr>
              <a:t>6</a:t>
            </a:r>
            <a:endParaRPr kumimoji="0" lang="en-GB"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TextBox 28">
            <a:extLst>
              <a:ext uri="{FF2B5EF4-FFF2-40B4-BE49-F238E27FC236}">
                <a16:creationId xmlns:a16="http://schemas.microsoft.com/office/drawing/2014/main" id="{961D24A6-F815-2980-3355-E82F83DDEAF4}"/>
              </a:ext>
            </a:extLst>
          </p:cNvPr>
          <p:cNvSpPr txBox="1"/>
          <p:nvPr/>
        </p:nvSpPr>
        <p:spPr>
          <a:xfrm>
            <a:off x="506746" y="6364663"/>
            <a:ext cx="110602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dirty="0">
                <a:ln>
                  <a:noFill/>
                </a:ln>
                <a:solidFill>
                  <a:srgbClr val="595959"/>
                </a:solidFill>
                <a:effectLst/>
                <a:uLnTx/>
                <a:uFillTx/>
                <a:latin typeface="Lato Black" panose="020F0502020204030203" pitchFamily="34" charset="0"/>
                <a:ea typeface="Lato Black" panose="020F0502020204030203" pitchFamily="34" charset="0"/>
                <a:cs typeface="Lato Black" panose="020F0502020204030203" pitchFamily="34" charset="0"/>
              </a:rPr>
              <a:t>Bank </a:t>
            </a:r>
            <a:r>
              <a:rPr kumimoji="0" lang="en-GB" sz="900" b="1" i="0" u="none" strike="noStrike" kern="1200" cap="none" spc="0" normalizeH="0" baseline="0" noProof="0" dirty="0">
                <a:ln>
                  <a:noFill/>
                </a:ln>
                <a:solidFill>
                  <a:srgbClr val="E9542C"/>
                </a:solidFill>
                <a:effectLst/>
                <a:uLnTx/>
                <a:uFillTx/>
                <a:latin typeface="Lato Black" panose="020F0502020204030203" pitchFamily="34" charset="0"/>
                <a:ea typeface="Lato Black" panose="020F0502020204030203" pitchFamily="34" charset="0"/>
                <a:cs typeface="Lato Black" panose="020F0502020204030203" pitchFamily="34" charset="0"/>
              </a:rPr>
              <a:t>Marketing</a:t>
            </a:r>
            <a:r>
              <a:rPr kumimoji="0" lang="en-GB" sz="900" b="1" i="0" u="none" strike="noStrike" kern="1200" cap="none" spc="0" normalizeH="0" baseline="0" noProof="0" dirty="0">
                <a:ln>
                  <a:noFill/>
                </a:ln>
                <a:solidFill>
                  <a:srgbClr val="F68A1F"/>
                </a:solidFill>
                <a:effectLst/>
                <a:uLnTx/>
                <a:uFillTx/>
                <a:latin typeface="Lato Black" panose="020F0502020204030203" pitchFamily="34" charset="0"/>
                <a:ea typeface="Lato Black" panose="020F0502020204030203" pitchFamily="34" charset="0"/>
                <a:cs typeface="Lato Black" panose="020F0502020204030203" pitchFamily="34" charset="0"/>
              </a:rPr>
              <a:t> </a:t>
            </a:r>
            <a:r>
              <a:rPr kumimoji="0" lang="en-GB" sz="900" b="1" i="0" u="none" strike="noStrike" kern="1200" cap="none" spc="0" normalizeH="0" baseline="0" noProof="0" dirty="0">
                <a:ln>
                  <a:noFill/>
                </a:ln>
                <a:solidFill>
                  <a:prstClr val="black">
                    <a:lumMod val="65000"/>
                    <a:lumOff val="35000"/>
                  </a:prstClr>
                </a:solidFill>
                <a:effectLst/>
                <a:uLnTx/>
                <a:uFillTx/>
                <a:latin typeface="Lato Black" panose="020F0502020204030203" pitchFamily="34" charset="0"/>
                <a:ea typeface="Lato Black" panose="020F0502020204030203" pitchFamily="34" charset="0"/>
                <a:cs typeface="Lato Black" panose="020F0502020204030203" pitchFamily="34" charset="0"/>
              </a:rPr>
              <a:t>									</a:t>
            </a:r>
            <a:r>
              <a:rPr kumimoji="0" lang="en-GB" sz="900" b="1" i="0" u="none" strike="noStrike" kern="1200" cap="none" spc="0" normalizeH="0" baseline="0" noProof="0" dirty="0">
                <a:ln>
                  <a:noFill/>
                </a:ln>
                <a:solidFill>
                  <a:srgbClr val="E84C22"/>
                </a:solidFill>
                <a:effectLst/>
                <a:uLnTx/>
                <a:uFillTx/>
                <a:latin typeface="Lato Black" panose="020F0502020204030203" pitchFamily="34" charset="0"/>
                <a:ea typeface="Lato Black" panose="020F0502020204030203" pitchFamily="34" charset="0"/>
                <a:cs typeface="Lato Black" panose="020F0502020204030203" pitchFamily="34" charset="0"/>
              </a:rPr>
              <a:t>  	          </a:t>
            </a:r>
            <a:r>
              <a:rPr kumimoji="0" lang="en-GB" sz="900" b="1" i="0" u="none" strike="noStrike" kern="1200" cap="none" spc="0" normalizeH="0" baseline="0" noProof="0" dirty="0" err="1">
                <a:ln>
                  <a:noFill/>
                </a:ln>
                <a:solidFill>
                  <a:srgbClr val="E84C22"/>
                </a:solidFill>
                <a:effectLst/>
                <a:uLnTx/>
                <a:uFillTx/>
                <a:latin typeface="Lato Black" panose="020F0502020204030203" pitchFamily="34" charset="0"/>
                <a:ea typeface="Lato Black" panose="020F0502020204030203" pitchFamily="34" charset="0"/>
                <a:cs typeface="Lato Black" panose="020F0502020204030203" pitchFamily="34" charset="0"/>
              </a:rPr>
              <a:t>ITAcademy</a:t>
            </a:r>
            <a:r>
              <a:rPr kumimoji="0" lang="en-GB" sz="900" b="1" i="0" u="none" strike="noStrike" kern="1200" cap="none" spc="0" normalizeH="0" baseline="0" noProof="0" dirty="0">
                <a:ln>
                  <a:noFill/>
                </a:ln>
                <a:solidFill>
                  <a:prstClr val="black">
                    <a:lumMod val="65000"/>
                    <a:lumOff val="35000"/>
                  </a:prstClr>
                </a:solidFill>
                <a:effectLst/>
                <a:uLnTx/>
                <a:uFillTx/>
                <a:latin typeface="Lato Black" panose="020F0502020204030203" pitchFamily="34" charset="0"/>
                <a:ea typeface="Lato Black" panose="020F0502020204030203" pitchFamily="34" charset="0"/>
                <a:cs typeface="Lato Black" panose="020F0502020204030203" pitchFamily="34" charset="0"/>
              </a:rPr>
              <a:t>						</a:t>
            </a:r>
            <a:endParaRPr kumimoji="0" lang="en-GB" sz="900" b="1" i="0" u="none" strike="noStrike" kern="1200" cap="none" spc="0" normalizeH="0" baseline="0" noProof="0" dirty="0">
              <a:ln>
                <a:noFill/>
              </a:ln>
              <a:solidFill>
                <a:srgbClr val="009999"/>
              </a:solidFill>
              <a:effectLst/>
              <a:uLnTx/>
              <a:uFillTx/>
              <a:latin typeface="Lato Black" panose="020F0502020204030203" pitchFamily="34" charset="0"/>
              <a:ea typeface="Lato Black" panose="020F0502020204030203" pitchFamily="34" charset="0"/>
              <a:cs typeface="Lato Black" panose="020F0502020204030203" pitchFamily="34" charset="0"/>
            </a:endParaRPr>
          </a:p>
        </p:txBody>
      </p:sp>
    </p:spTree>
    <p:extLst>
      <p:ext uri="{BB962C8B-B14F-4D97-AF65-F5344CB8AC3E}">
        <p14:creationId xmlns:p14="http://schemas.microsoft.com/office/powerpoint/2010/main" val="112458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CB8AADB-0F87-C96A-552D-E9FB5701BDD6}"/>
            </a:ext>
          </a:extLst>
        </p:cNvPr>
        <p:cNvGrpSpPr/>
        <p:nvPr/>
      </p:nvGrpSpPr>
      <p:grpSpPr>
        <a:xfrm>
          <a:off x="0" y="0"/>
          <a:ext cx="0" cy="0"/>
          <a:chOff x="0" y="0"/>
          <a:chExt cx="0" cy="0"/>
        </a:xfrm>
      </p:grpSpPr>
      <p:cxnSp>
        <p:nvCxnSpPr>
          <p:cNvPr id="78" name="Straight Connector 77">
            <a:extLst>
              <a:ext uri="{FF2B5EF4-FFF2-40B4-BE49-F238E27FC236}">
                <a16:creationId xmlns:a16="http://schemas.microsoft.com/office/drawing/2014/main" id="{3D5D9359-445C-B018-8921-EA50D39322FD}"/>
              </a:ext>
            </a:extLst>
          </p:cNvPr>
          <p:cNvCxnSpPr>
            <a:cxnSpLocks/>
          </p:cNvCxnSpPr>
          <p:nvPr/>
        </p:nvCxnSpPr>
        <p:spPr>
          <a:xfrm>
            <a:off x="633558" y="551361"/>
            <a:ext cx="1080000"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B1E754F-09FA-1CE8-D965-F8CE59F9E5CA}"/>
              </a:ext>
            </a:extLst>
          </p:cNvPr>
          <p:cNvCxnSpPr/>
          <p:nvPr/>
        </p:nvCxnSpPr>
        <p:spPr>
          <a:xfrm flipH="1">
            <a:off x="5981846" y="6472238"/>
            <a:ext cx="3758400" cy="0"/>
          </a:xfrm>
          <a:prstGeom prst="line">
            <a:avLst/>
          </a:prstGeom>
          <a:ln>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43" name="Straight Connector 44">
            <a:extLst>
              <a:ext uri="{FF2B5EF4-FFF2-40B4-BE49-F238E27FC236}">
                <a16:creationId xmlns:a16="http://schemas.microsoft.com/office/drawing/2014/main" id="{D0E5717A-3796-0438-3B01-E9295BB513B6}"/>
              </a:ext>
            </a:extLst>
          </p:cNvPr>
          <p:cNvCxnSpPr>
            <a:cxnSpLocks/>
          </p:cNvCxnSpPr>
          <p:nvPr/>
        </p:nvCxnSpPr>
        <p:spPr>
          <a:xfrm flipH="1">
            <a:off x="1575770" y="6472238"/>
            <a:ext cx="3757611" cy="0"/>
          </a:xfrm>
          <a:prstGeom prst="line">
            <a:avLst/>
          </a:prstGeom>
          <a:ln>
            <a:solidFill>
              <a:schemeClr val="accent1"/>
            </a:solidFill>
          </a:ln>
        </p:spPr>
        <p:style>
          <a:lnRef idx="1">
            <a:schemeClr val="accent2"/>
          </a:lnRef>
          <a:fillRef idx="0">
            <a:schemeClr val="accent2"/>
          </a:fillRef>
          <a:effectRef idx="0">
            <a:schemeClr val="accent2"/>
          </a:effectRef>
          <a:fontRef idx="minor">
            <a:schemeClr val="tx1"/>
          </a:fontRef>
        </p:style>
      </p:cxnSp>
      <p:sp>
        <p:nvSpPr>
          <p:cNvPr id="10" name="Rectangle: Rounded Corners 23">
            <a:extLst>
              <a:ext uri="{FF2B5EF4-FFF2-40B4-BE49-F238E27FC236}">
                <a16:creationId xmlns:a16="http://schemas.microsoft.com/office/drawing/2014/main" id="{5F11F985-C40B-F55D-8B65-12793AE03C91}"/>
              </a:ext>
            </a:extLst>
          </p:cNvPr>
          <p:cNvSpPr/>
          <p:nvPr/>
        </p:nvSpPr>
        <p:spPr>
          <a:xfrm>
            <a:off x="1006097" y="4769188"/>
            <a:ext cx="3181739" cy="1333719"/>
          </a:xfrm>
          <a:prstGeom prst="roundRect">
            <a:avLst/>
          </a:prstGeom>
          <a:solidFill>
            <a:schemeClr val="bg2"/>
          </a:solidFill>
          <a:ln>
            <a:noFill/>
          </a:ln>
          <a:effectLst>
            <a:outerShdw blurRad="635000" dist="1143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rPr>
              <a:t>Las personas solteras suelen tener un mayor porcentaje de conversión en la mayoría de las franjas etarias</a:t>
            </a:r>
          </a:p>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rPr>
              <a:t>Las personas casadas o divorciadas aumentan drásticamente su contratación de depósitos a partir de los 60 años</a:t>
            </a:r>
          </a:p>
        </p:txBody>
      </p:sp>
      <p:cxnSp>
        <p:nvCxnSpPr>
          <p:cNvPr id="2" name="Conector: angular 1">
            <a:extLst>
              <a:ext uri="{FF2B5EF4-FFF2-40B4-BE49-F238E27FC236}">
                <a16:creationId xmlns:a16="http://schemas.microsoft.com/office/drawing/2014/main" id="{C4F09CFD-2B09-0E69-8077-CE74E6086DA5}"/>
              </a:ext>
            </a:extLst>
          </p:cNvPr>
          <p:cNvCxnSpPr>
            <a:cxnSpLocks/>
          </p:cNvCxnSpPr>
          <p:nvPr/>
        </p:nvCxnSpPr>
        <p:spPr>
          <a:xfrm rot="5400000" flipH="1" flipV="1">
            <a:off x="2591296" y="4174975"/>
            <a:ext cx="528075" cy="516735"/>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Conector: angular 10">
            <a:extLst>
              <a:ext uri="{FF2B5EF4-FFF2-40B4-BE49-F238E27FC236}">
                <a16:creationId xmlns:a16="http://schemas.microsoft.com/office/drawing/2014/main" id="{5B7A3A20-E34F-4217-8179-DB3DA5096527}"/>
              </a:ext>
            </a:extLst>
          </p:cNvPr>
          <p:cNvCxnSpPr>
            <a:cxnSpLocks/>
          </p:cNvCxnSpPr>
          <p:nvPr/>
        </p:nvCxnSpPr>
        <p:spPr>
          <a:xfrm rot="5400000" flipH="1" flipV="1">
            <a:off x="8277132" y="4179816"/>
            <a:ext cx="528075" cy="516735"/>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23">
            <a:extLst>
              <a:ext uri="{FF2B5EF4-FFF2-40B4-BE49-F238E27FC236}">
                <a16:creationId xmlns:a16="http://schemas.microsoft.com/office/drawing/2014/main" id="{08D49579-F957-9FB0-1D40-670A85C5B689}"/>
              </a:ext>
            </a:extLst>
          </p:cNvPr>
          <p:cNvSpPr/>
          <p:nvPr/>
        </p:nvSpPr>
        <p:spPr>
          <a:xfrm>
            <a:off x="7094173" y="4899869"/>
            <a:ext cx="2539428" cy="883278"/>
          </a:xfrm>
          <a:prstGeom prst="roundRect">
            <a:avLst/>
          </a:prstGeom>
          <a:solidFill>
            <a:schemeClr val="bg2"/>
          </a:solidFill>
          <a:ln>
            <a:noFill/>
          </a:ln>
          <a:effectLst>
            <a:outerShdw blurRad="635000" dist="1143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rPr>
              <a:t>En todos los trabajos las personas solteras convierten más, excepto en el caso de los jubilados</a:t>
            </a:r>
          </a:p>
        </p:txBody>
      </p:sp>
      <p:pic>
        <p:nvPicPr>
          <p:cNvPr id="5" name="Imagen 4">
            <a:extLst>
              <a:ext uri="{FF2B5EF4-FFF2-40B4-BE49-F238E27FC236}">
                <a16:creationId xmlns:a16="http://schemas.microsoft.com/office/drawing/2014/main" id="{1ABC2CF7-583C-82E3-1E0A-80A781E50114}"/>
              </a:ext>
            </a:extLst>
          </p:cNvPr>
          <p:cNvPicPr>
            <a:picLocks noChangeAspect="1"/>
          </p:cNvPicPr>
          <p:nvPr/>
        </p:nvPicPr>
        <p:blipFill>
          <a:blip r:embed="rId2"/>
          <a:stretch>
            <a:fillRect/>
          </a:stretch>
        </p:blipFill>
        <p:spPr>
          <a:xfrm>
            <a:off x="1204912" y="821054"/>
            <a:ext cx="9782175" cy="3286125"/>
          </a:xfrm>
          <a:prstGeom prst="rect">
            <a:avLst/>
          </a:prstGeom>
        </p:spPr>
      </p:pic>
      <p:sp>
        <p:nvSpPr>
          <p:cNvPr id="3" name="TextBox 1">
            <a:extLst>
              <a:ext uri="{FF2B5EF4-FFF2-40B4-BE49-F238E27FC236}">
                <a16:creationId xmlns:a16="http://schemas.microsoft.com/office/drawing/2014/main" id="{C1673F03-A48E-A7CD-113A-295303359EE0}"/>
              </a:ext>
            </a:extLst>
          </p:cNvPr>
          <p:cNvSpPr/>
          <p:nvPr/>
        </p:nvSpPr>
        <p:spPr>
          <a:xfrm>
            <a:off x="505020" y="491307"/>
            <a:ext cx="11181960" cy="58332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GB" sz="3200" b="1" strike="noStrike" spc="-1" dirty="0">
                <a:solidFill>
                  <a:srgbClr val="595959"/>
                </a:solidFill>
                <a:latin typeface="Lato Black"/>
                <a:ea typeface="Tahoma"/>
              </a:rPr>
              <a:t>ESTADO </a:t>
            </a:r>
            <a:r>
              <a:rPr lang="en-GB" sz="3200" b="1" strike="noStrike" spc="-1" dirty="0">
                <a:solidFill>
                  <a:srgbClr val="FF0000"/>
                </a:solidFill>
                <a:latin typeface="Lato Black"/>
                <a:ea typeface="Tahoma"/>
              </a:rPr>
              <a:t>CIVIL</a:t>
            </a:r>
            <a:endParaRPr lang="es-ES" sz="3200" b="0" strike="noStrike" spc="-1" dirty="0">
              <a:solidFill>
                <a:srgbClr val="FF0000"/>
              </a:solidFill>
              <a:latin typeface="Arial"/>
            </a:endParaRPr>
          </a:p>
        </p:txBody>
      </p:sp>
      <p:sp>
        <p:nvSpPr>
          <p:cNvPr id="4" name="Slide Number Placeholder 5">
            <a:extLst>
              <a:ext uri="{FF2B5EF4-FFF2-40B4-BE49-F238E27FC236}">
                <a16:creationId xmlns:a16="http://schemas.microsoft.com/office/drawing/2014/main" id="{46ABBE14-C3F5-A6F7-D21B-A0FD4839DDBE}"/>
              </a:ext>
            </a:extLst>
          </p:cNvPr>
          <p:cNvSpPr txBox="1">
            <a:spLocks/>
          </p:cNvSpPr>
          <p:nvPr/>
        </p:nvSpPr>
        <p:spPr>
          <a:xfrm>
            <a:off x="5427652" y="6366693"/>
            <a:ext cx="492384" cy="213941"/>
          </a:xfrm>
          <a:prstGeom prst="ellipse">
            <a:avLst/>
          </a:prstGeom>
          <a:solidFill>
            <a:schemeClr val="accent1"/>
          </a:solidFill>
        </p:spPr>
        <p:txBody>
          <a:bodyPr vert="horz" lIns="91440" tIns="45720" rIns="91440" bIns="45720" rtlCol="0" anchor="ctr"/>
          <a:lstStyle>
            <a:defPPr>
              <a:defRPr lang="en-US"/>
            </a:defPPr>
            <a:lvl1pPr marL="0" algn="ctr" defTabSz="914400" rtl="0" eaLnBrk="1" latinLnBrk="0" hangingPunct="1">
              <a:defRPr sz="11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r>
              <a:rPr lang="en-GB" dirty="0">
                <a:solidFill>
                  <a:prstClr val="white"/>
                </a:solidFill>
                <a:latin typeface="Calibri" panose="020F0502020204030204"/>
              </a:rPr>
              <a:t>7</a:t>
            </a:r>
            <a:endParaRPr kumimoji="0" lang="en-GB"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Box 28">
            <a:extLst>
              <a:ext uri="{FF2B5EF4-FFF2-40B4-BE49-F238E27FC236}">
                <a16:creationId xmlns:a16="http://schemas.microsoft.com/office/drawing/2014/main" id="{65116175-8C59-B03D-0549-6BDA74DFD856}"/>
              </a:ext>
            </a:extLst>
          </p:cNvPr>
          <p:cNvSpPr txBox="1"/>
          <p:nvPr/>
        </p:nvSpPr>
        <p:spPr>
          <a:xfrm>
            <a:off x="506746" y="6364663"/>
            <a:ext cx="110602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dirty="0">
                <a:ln>
                  <a:noFill/>
                </a:ln>
                <a:solidFill>
                  <a:srgbClr val="595959"/>
                </a:solidFill>
                <a:effectLst/>
                <a:uLnTx/>
                <a:uFillTx/>
                <a:latin typeface="Lato Black" panose="020F0502020204030203" pitchFamily="34" charset="0"/>
                <a:ea typeface="Lato Black" panose="020F0502020204030203" pitchFamily="34" charset="0"/>
                <a:cs typeface="Lato Black" panose="020F0502020204030203" pitchFamily="34" charset="0"/>
              </a:rPr>
              <a:t>Bank </a:t>
            </a:r>
            <a:r>
              <a:rPr kumimoji="0" lang="en-GB" sz="900" b="1" i="0" u="none" strike="noStrike" kern="1200" cap="none" spc="0" normalizeH="0" baseline="0" noProof="0" dirty="0">
                <a:ln>
                  <a:noFill/>
                </a:ln>
                <a:solidFill>
                  <a:srgbClr val="E9542C"/>
                </a:solidFill>
                <a:effectLst/>
                <a:uLnTx/>
                <a:uFillTx/>
                <a:latin typeface="Lato Black" panose="020F0502020204030203" pitchFamily="34" charset="0"/>
                <a:ea typeface="Lato Black" panose="020F0502020204030203" pitchFamily="34" charset="0"/>
                <a:cs typeface="Lato Black" panose="020F0502020204030203" pitchFamily="34" charset="0"/>
              </a:rPr>
              <a:t>Marketing</a:t>
            </a:r>
            <a:r>
              <a:rPr kumimoji="0" lang="en-GB" sz="900" b="1" i="0" u="none" strike="noStrike" kern="1200" cap="none" spc="0" normalizeH="0" baseline="0" noProof="0" dirty="0">
                <a:ln>
                  <a:noFill/>
                </a:ln>
                <a:solidFill>
                  <a:srgbClr val="F68A1F"/>
                </a:solidFill>
                <a:effectLst/>
                <a:uLnTx/>
                <a:uFillTx/>
                <a:latin typeface="Lato Black" panose="020F0502020204030203" pitchFamily="34" charset="0"/>
                <a:ea typeface="Lato Black" panose="020F0502020204030203" pitchFamily="34" charset="0"/>
                <a:cs typeface="Lato Black" panose="020F0502020204030203" pitchFamily="34" charset="0"/>
              </a:rPr>
              <a:t> </a:t>
            </a:r>
            <a:r>
              <a:rPr kumimoji="0" lang="en-GB" sz="900" b="1" i="0" u="none" strike="noStrike" kern="1200" cap="none" spc="0" normalizeH="0" baseline="0" noProof="0" dirty="0">
                <a:ln>
                  <a:noFill/>
                </a:ln>
                <a:solidFill>
                  <a:prstClr val="black">
                    <a:lumMod val="65000"/>
                    <a:lumOff val="35000"/>
                  </a:prstClr>
                </a:solidFill>
                <a:effectLst/>
                <a:uLnTx/>
                <a:uFillTx/>
                <a:latin typeface="Lato Black" panose="020F0502020204030203" pitchFamily="34" charset="0"/>
                <a:ea typeface="Lato Black" panose="020F0502020204030203" pitchFamily="34" charset="0"/>
                <a:cs typeface="Lato Black" panose="020F0502020204030203" pitchFamily="34" charset="0"/>
              </a:rPr>
              <a:t>									</a:t>
            </a:r>
            <a:r>
              <a:rPr kumimoji="0" lang="en-GB" sz="900" b="1" i="0" u="none" strike="noStrike" kern="1200" cap="none" spc="0" normalizeH="0" baseline="0" noProof="0" dirty="0">
                <a:ln>
                  <a:noFill/>
                </a:ln>
                <a:solidFill>
                  <a:srgbClr val="E84C22"/>
                </a:solidFill>
                <a:effectLst/>
                <a:uLnTx/>
                <a:uFillTx/>
                <a:latin typeface="Lato Black" panose="020F0502020204030203" pitchFamily="34" charset="0"/>
                <a:ea typeface="Lato Black" panose="020F0502020204030203" pitchFamily="34" charset="0"/>
                <a:cs typeface="Lato Black" panose="020F0502020204030203" pitchFamily="34" charset="0"/>
              </a:rPr>
              <a:t>  	          </a:t>
            </a:r>
            <a:r>
              <a:rPr kumimoji="0" lang="en-GB" sz="900" b="1" i="0" u="none" strike="noStrike" kern="1200" cap="none" spc="0" normalizeH="0" baseline="0" noProof="0" dirty="0" err="1">
                <a:ln>
                  <a:noFill/>
                </a:ln>
                <a:solidFill>
                  <a:srgbClr val="E84C22"/>
                </a:solidFill>
                <a:effectLst/>
                <a:uLnTx/>
                <a:uFillTx/>
                <a:latin typeface="Lato Black" panose="020F0502020204030203" pitchFamily="34" charset="0"/>
                <a:ea typeface="Lato Black" panose="020F0502020204030203" pitchFamily="34" charset="0"/>
                <a:cs typeface="Lato Black" panose="020F0502020204030203" pitchFamily="34" charset="0"/>
              </a:rPr>
              <a:t>ITAcademy</a:t>
            </a:r>
            <a:r>
              <a:rPr kumimoji="0" lang="en-GB" sz="900" b="1" i="0" u="none" strike="noStrike" kern="1200" cap="none" spc="0" normalizeH="0" baseline="0" noProof="0" dirty="0">
                <a:ln>
                  <a:noFill/>
                </a:ln>
                <a:solidFill>
                  <a:prstClr val="black">
                    <a:lumMod val="65000"/>
                    <a:lumOff val="35000"/>
                  </a:prstClr>
                </a:solidFill>
                <a:effectLst/>
                <a:uLnTx/>
                <a:uFillTx/>
                <a:latin typeface="Lato Black" panose="020F0502020204030203" pitchFamily="34" charset="0"/>
                <a:ea typeface="Lato Black" panose="020F0502020204030203" pitchFamily="34" charset="0"/>
                <a:cs typeface="Lato Black" panose="020F0502020204030203" pitchFamily="34" charset="0"/>
              </a:rPr>
              <a:t>						</a:t>
            </a:r>
            <a:endParaRPr kumimoji="0" lang="en-GB" sz="900" b="1" i="0" u="none" strike="noStrike" kern="1200" cap="none" spc="0" normalizeH="0" baseline="0" noProof="0" dirty="0">
              <a:ln>
                <a:noFill/>
              </a:ln>
              <a:solidFill>
                <a:srgbClr val="009999"/>
              </a:solidFill>
              <a:effectLst/>
              <a:uLnTx/>
              <a:uFillTx/>
              <a:latin typeface="Lato Black" panose="020F0502020204030203" pitchFamily="34" charset="0"/>
              <a:ea typeface="Lato Black" panose="020F0502020204030203" pitchFamily="34" charset="0"/>
              <a:cs typeface="Lato Black" panose="020F0502020204030203" pitchFamily="34" charset="0"/>
            </a:endParaRPr>
          </a:p>
        </p:txBody>
      </p:sp>
    </p:spTree>
    <p:extLst>
      <p:ext uri="{BB962C8B-B14F-4D97-AF65-F5344CB8AC3E}">
        <p14:creationId xmlns:p14="http://schemas.microsoft.com/office/powerpoint/2010/main" val="65861051"/>
      </p:ext>
    </p:extLst>
  </p:cSld>
  <p:clrMapOvr>
    <a:masterClrMapping/>
  </p:clrMapOvr>
</p:sld>
</file>

<file path=ppt/theme/theme1.xml><?xml version="1.0" encoding="utf-8"?>
<a:theme xmlns:a="http://schemas.openxmlformats.org/drawingml/2006/main" name="Office Theme">
  <a:themeElements>
    <a:clrScheme name="Custom 542">
      <a:dk1>
        <a:srgbClr val="000000"/>
      </a:dk1>
      <a:lt1>
        <a:srgbClr val="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F68A1F"/>
      </a:hlink>
      <a:folHlink>
        <a:srgbClr val="666699"/>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2.xml><?xml version="1.0" encoding="utf-8"?>
<a:theme xmlns:a="http://schemas.openxmlformats.org/drawingml/2006/main" name="Office Theme">
  <a:themeElements>
    <a:clrScheme name="Custom 542">
      <a:dk1>
        <a:srgbClr val="000000"/>
      </a:dk1>
      <a:lt1>
        <a:srgbClr val="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F68A1F"/>
      </a:hlink>
      <a:folHlink>
        <a:srgbClr val="666699"/>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3.xml><?xml version="1.0" encoding="utf-8"?>
<a:theme xmlns:a="http://schemas.openxmlformats.org/drawingml/2006/main" name="Office Theme">
  <a:themeElements>
    <a:clrScheme name="Custom 542">
      <a:dk1>
        <a:srgbClr val="000000"/>
      </a:dk1>
      <a:lt1>
        <a:srgbClr val="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F68A1F"/>
      </a:hlink>
      <a:folHlink>
        <a:srgbClr val="666699"/>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4.xml><?xml version="1.0" encoding="utf-8"?>
<a:theme xmlns:a="http://schemas.openxmlformats.org/drawingml/2006/main" name="1_Office Theme">
  <a:themeElements>
    <a:clrScheme name="Custom 542">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F68A1F"/>
      </a:hlink>
      <a:folHlink>
        <a:srgbClr val="66669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Theme">
  <a:themeElements>
    <a:clrScheme name="Custom 542">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F68A1F"/>
      </a:hlink>
      <a:folHlink>
        <a:srgbClr val="66669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1233</TotalTime>
  <Words>2053</Words>
  <Application>Microsoft Office PowerPoint</Application>
  <PresentationFormat>Panorámica</PresentationFormat>
  <Paragraphs>194</Paragraphs>
  <Slides>24</Slides>
  <Notes>5</Notes>
  <HiddenSlides>0</HiddenSlides>
  <MMClips>0</MMClips>
  <ScaleCrop>false</ScaleCrop>
  <HeadingPairs>
    <vt:vector size="6" baseType="variant">
      <vt:variant>
        <vt:lpstr>Fuentes usadas</vt:lpstr>
      </vt:variant>
      <vt:variant>
        <vt:i4>8</vt:i4>
      </vt:variant>
      <vt:variant>
        <vt:lpstr>Tema</vt:lpstr>
      </vt:variant>
      <vt:variant>
        <vt:i4>5</vt:i4>
      </vt:variant>
      <vt:variant>
        <vt:lpstr>Títulos de diapositiva</vt:lpstr>
      </vt:variant>
      <vt:variant>
        <vt:i4>24</vt:i4>
      </vt:variant>
    </vt:vector>
  </HeadingPairs>
  <TitlesOfParts>
    <vt:vector size="37" baseType="lpstr">
      <vt:lpstr>Aptos</vt:lpstr>
      <vt:lpstr>Arial</vt:lpstr>
      <vt:lpstr>Calibri</vt:lpstr>
      <vt:lpstr>Lato Black</vt:lpstr>
      <vt:lpstr>Proxima Nova</vt:lpstr>
      <vt:lpstr>Symbol</vt:lpstr>
      <vt:lpstr>Times New Roman</vt:lpstr>
      <vt:lpstr>Wingdings</vt:lpstr>
      <vt:lpstr>Office Theme</vt:lpstr>
      <vt:lpstr>Office Theme</vt:lpstr>
      <vt:lpstr>Office Theme</vt:lpstr>
      <vt:lpstr>1_Office Theme</vt:lpstr>
      <vt:lpstr>2_Office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USER</dc:creator>
  <dc:description/>
  <cp:lastModifiedBy>Damian Molini</cp:lastModifiedBy>
  <cp:revision>100</cp:revision>
  <dcterms:created xsi:type="dcterms:W3CDTF">2020-09-29T07:20:24Z</dcterms:created>
  <dcterms:modified xsi:type="dcterms:W3CDTF">2024-10-13T19:46:08Z</dcterms:modified>
  <dc:language>es-ES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2</vt:i4>
  </property>
  <property fmtid="{D5CDD505-2E9C-101B-9397-08002B2CF9AE}" pid="3" name="PresentationFormat">
    <vt:lpwstr>Panorámica</vt:lpwstr>
  </property>
  <property fmtid="{D5CDD505-2E9C-101B-9397-08002B2CF9AE}" pid="4" name="Slides">
    <vt:i4>5</vt:i4>
  </property>
</Properties>
</file>